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9" r:id="rId4"/>
    <p:sldId id="258" r:id="rId5"/>
    <p:sldId id="259" r:id="rId6"/>
    <p:sldId id="261" r:id="rId7"/>
    <p:sldId id="263" r:id="rId8"/>
    <p:sldId id="264" r:id="rId9"/>
    <p:sldId id="265" r:id="rId10"/>
    <p:sldId id="266" r:id="rId11"/>
    <p:sldId id="267" r:id="rId12"/>
    <p:sldId id="26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e Van Mierlo" initials="SVM" lastIdx="1" clrIdx="0">
    <p:extLst>
      <p:ext uri="{19B8F6BF-5375-455C-9EA6-DF929625EA0E}">
        <p15:presenceInfo xmlns:p15="http://schemas.microsoft.com/office/powerpoint/2012/main" userId="S::Sue.Vanmierlo@pinnacle.health.nz::86b24dd5-73cd-4544-b4f7-ce516ccf6ab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0250E9-C098-4B41-83A7-1267D3C1AB3A}" v="164" dt="2021-07-08T07:42:40.7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226" autoAdjust="0"/>
  </p:normalViewPr>
  <p:slideViewPr>
    <p:cSldViewPr snapToGrid="0">
      <p:cViewPr varScale="1">
        <p:scale>
          <a:sx n="82" d="100"/>
          <a:sy n="82" d="100"/>
        </p:scale>
        <p:origin x="72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e Van Mierlo" userId="86b24dd5-73cd-4544-b4f7-ce516ccf6ab5" providerId="ADAL" clId="{0F0250E9-C098-4B41-83A7-1267D3C1AB3A}"/>
    <pc:docChg chg="undo custSel mod addSld delSld modSld">
      <pc:chgData name="Sue Van Mierlo" userId="86b24dd5-73cd-4544-b4f7-ce516ccf6ab5" providerId="ADAL" clId="{0F0250E9-C098-4B41-83A7-1267D3C1AB3A}" dt="2021-07-08T07:42:40.791" v="3339" actId="20577"/>
      <pc:docMkLst>
        <pc:docMk/>
      </pc:docMkLst>
      <pc:sldChg chg="modSp">
        <pc:chgData name="Sue Van Mierlo" userId="86b24dd5-73cd-4544-b4f7-ce516ccf6ab5" providerId="ADAL" clId="{0F0250E9-C098-4B41-83A7-1267D3C1AB3A}" dt="2021-06-23T02:16:02.166" v="544" actId="20577"/>
        <pc:sldMkLst>
          <pc:docMk/>
          <pc:sldMk cId="2131326216" sldId="259"/>
        </pc:sldMkLst>
        <pc:graphicFrameChg chg="mod">
          <ac:chgData name="Sue Van Mierlo" userId="86b24dd5-73cd-4544-b4f7-ce516ccf6ab5" providerId="ADAL" clId="{0F0250E9-C098-4B41-83A7-1267D3C1AB3A}" dt="2021-06-23T02:16:02.166" v="544" actId="20577"/>
          <ac:graphicFrameMkLst>
            <pc:docMk/>
            <pc:sldMk cId="2131326216" sldId="259"/>
            <ac:graphicFrameMk id="4" creationId="{29486593-F25D-4A08-837E-4AD9AFEDFAFB}"/>
          </ac:graphicFrameMkLst>
        </pc:graphicFrameChg>
      </pc:sldChg>
      <pc:sldChg chg="modSp mod">
        <pc:chgData name="Sue Van Mierlo" userId="86b24dd5-73cd-4544-b4f7-ce516ccf6ab5" providerId="ADAL" clId="{0F0250E9-C098-4B41-83A7-1267D3C1AB3A}" dt="2021-06-23T03:36:36.393" v="2551" actId="5793"/>
        <pc:sldMkLst>
          <pc:docMk/>
          <pc:sldMk cId="3787774979" sldId="260"/>
        </pc:sldMkLst>
        <pc:spChg chg="mod">
          <ac:chgData name="Sue Van Mierlo" userId="86b24dd5-73cd-4544-b4f7-ce516ccf6ab5" providerId="ADAL" clId="{0F0250E9-C098-4B41-83A7-1267D3C1AB3A}" dt="2021-06-23T03:36:36.393" v="2551" actId="5793"/>
          <ac:spMkLst>
            <pc:docMk/>
            <pc:sldMk cId="3787774979" sldId="260"/>
            <ac:spMk id="4" creationId="{8548307B-9581-49F7-8D1F-9A2D23258454}"/>
          </ac:spMkLst>
        </pc:spChg>
      </pc:sldChg>
      <pc:sldChg chg="addSp delSp modSp mod modTransition setBg">
        <pc:chgData name="Sue Van Mierlo" userId="86b24dd5-73cd-4544-b4f7-ce516ccf6ab5" providerId="ADAL" clId="{0F0250E9-C098-4B41-83A7-1267D3C1AB3A}" dt="2021-06-23T03:33:35.345" v="2525" actId="5793"/>
        <pc:sldMkLst>
          <pc:docMk/>
          <pc:sldMk cId="1508823551" sldId="261"/>
        </pc:sldMkLst>
        <pc:spChg chg="add del mod">
          <ac:chgData name="Sue Van Mierlo" userId="86b24dd5-73cd-4544-b4f7-ce516ccf6ab5" providerId="ADAL" clId="{0F0250E9-C098-4B41-83A7-1267D3C1AB3A}" dt="2021-06-23T03:33:35.345" v="2525" actId="5793"/>
          <ac:spMkLst>
            <pc:docMk/>
            <pc:sldMk cId="1508823551" sldId="261"/>
            <ac:spMk id="2" creationId="{268EF117-D5F3-417E-B804-E26D5AEF94BC}"/>
          </ac:spMkLst>
        </pc:spChg>
        <pc:spChg chg="add del">
          <ac:chgData name="Sue Van Mierlo" userId="86b24dd5-73cd-4544-b4f7-ce516ccf6ab5" providerId="ADAL" clId="{0F0250E9-C098-4B41-83A7-1267D3C1AB3A}" dt="2021-06-23T02:32:41.683" v="1157" actId="26606"/>
          <ac:spMkLst>
            <pc:docMk/>
            <pc:sldMk cId="1508823551" sldId="261"/>
            <ac:spMk id="5" creationId="{5C8908E2-EE49-44D2-9428-A28D2312A8D5}"/>
          </ac:spMkLst>
        </pc:spChg>
        <pc:spChg chg="add del">
          <ac:chgData name="Sue Van Mierlo" userId="86b24dd5-73cd-4544-b4f7-ce516ccf6ab5" providerId="ADAL" clId="{0F0250E9-C098-4B41-83A7-1267D3C1AB3A}" dt="2021-06-23T03:22:19.081" v="2390" actId="26606"/>
          <ac:spMkLst>
            <pc:docMk/>
            <pc:sldMk cId="1508823551" sldId="261"/>
            <ac:spMk id="7" creationId="{2E442304-DDBD-4F7B-8017-36BCC863FB40}"/>
          </ac:spMkLst>
        </pc:spChg>
        <pc:spChg chg="add del">
          <ac:chgData name="Sue Van Mierlo" userId="86b24dd5-73cd-4544-b4f7-ce516ccf6ab5" providerId="ADAL" clId="{0F0250E9-C098-4B41-83A7-1267D3C1AB3A}" dt="2021-06-23T02:31:25.410" v="1153" actId="26606"/>
          <ac:spMkLst>
            <pc:docMk/>
            <pc:sldMk cId="1508823551" sldId="261"/>
            <ac:spMk id="8" creationId="{BACC6370-2D7E-4714-9D71-7542949D7D5D}"/>
          </ac:spMkLst>
        </pc:spChg>
        <pc:spChg chg="add del">
          <ac:chgData name="Sue Van Mierlo" userId="86b24dd5-73cd-4544-b4f7-ce516ccf6ab5" providerId="ADAL" clId="{0F0250E9-C098-4B41-83A7-1267D3C1AB3A}" dt="2021-06-23T02:32:41.683" v="1157" actId="26606"/>
          <ac:spMkLst>
            <pc:docMk/>
            <pc:sldMk cId="1508823551" sldId="261"/>
            <ac:spMk id="9" creationId="{7449A6C7-D15F-4AA5-BFA5-71A404B47016}"/>
          </ac:spMkLst>
        </pc:spChg>
        <pc:spChg chg="add del">
          <ac:chgData name="Sue Van Mierlo" userId="86b24dd5-73cd-4544-b4f7-ce516ccf6ab5" providerId="ADAL" clId="{0F0250E9-C098-4B41-83A7-1267D3C1AB3A}" dt="2021-06-23T02:31:25.410" v="1153" actId="26606"/>
          <ac:spMkLst>
            <pc:docMk/>
            <pc:sldMk cId="1508823551" sldId="261"/>
            <ac:spMk id="10" creationId="{256B2C21-A230-48C0-8DF1-C46611373C44}"/>
          </ac:spMkLst>
        </pc:spChg>
        <pc:spChg chg="add del">
          <ac:chgData name="Sue Van Mierlo" userId="86b24dd5-73cd-4544-b4f7-ce516ccf6ab5" providerId="ADAL" clId="{0F0250E9-C098-4B41-83A7-1267D3C1AB3A}" dt="2021-06-23T03:22:19.081" v="2390" actId="26606"/>
          <ac:spMkLst>
            <pc:docMk/>
            <pc:sldMk cId="1508823551" sldId="261"/>
            <ac:spMk id="11" creationId="{5E107275-3853-46FD-A241-DE4355A42675}"/>
          </ac:spMkLst>
        </pc:spChg>
        <pc:spChg chg="add del">
          <ac:chgData name="Sue Van Mierlo" userId="86b24dd5-73cd-4544-b4f7-ce516ccf6ab5" providerId="ADAL" clId="{0F0250E9-C098-4B41-83A7-1267D3C1AB3A}" dt="2021-06-23T02:31:25.410" v="1153" actId="26606"/>
          <ac:spMkLst>
            <pc:docMk/>
            <pc:sldMk cId="1508823551" sldId="261"/>
            <ac:spMk id="12" creationId="{3847E18C-932D-4C95-AABA-FEC7C9499AD7}"/>
          </ac:spMkLst>
        </pc:spChg>
        <pc:spChg chg="add del">
          <ac:chgData name="Sue Van Mierlo" userId="86b24dd5-73cd-4544-b4f7-ce516ccf6ab5" providerId="ADAL" clId="{0F0250E9-C098-4B41-83A7-1267D3C1AB3A}" dt="2021-06-23T02:32:41.683" v="1157" actId="26606"/>
          <ac:spMkLst>
            <pc:docMk/>
            <pc:sldMk cId="1508823551" sldId="261"/>
            <ac:spMk id="13" creationId="{ED888B23-07FA-482A-96DF-47E31AF1A603}"/>
          </ac:spMkLst>
        </pc:spChg>
        <pc:spChg chg="add del">
          <ac:chgData name="Sue Van Mierlo" userId="86b24dd5-73cd-4544-b4f7-ce516ccf6ab5" providerId="ADAL" clId="{0F0250E9-C098-4B41-83A7-1267D3C1AB3A}" dt="2021-06-23T02:31:25.410" v="1153" actId="26606"/>
          <ac:spMkLst>
            <pc:docMk/>
            <pc:sldMk cId="1508823551" sldId="261"/>
            <ac:spMk id="14" creationId="{3150CB11-0C61-439E-910F-5787759E72A0}"/>
          </ac:spMkLst>
        </pc:spChg>
        <pc:spChg chg="add del">
          <ac:chgData name="Sue Van Mierlo" userId="86b24dd5-73cd-4544-b4f7-ce516ccf6ab5" providerId="ADAL" clId="{0F0250E9-C098-4B41-83A7-1267D3C1AB3A}" dt="2021-06-23T02:31:25.410" v="1153" actId="26606"/>
          <ac:spMkLst>
            <pc:docMk/>
            <pc:sldMk cId="1508823551" sldId="261"/>
            <ac:spMk id="16" creationId="{43F8A58B-5155-44CE-A5FF-7647B47D0A7A}"/>
          </ac:spMkLst>
        </pc:spChg>
        <pc:spChg chg="add del">
          <ac:chgData name="Sue Van Mierlo" userId="86b24dd5-73cd-4544-b4f7-ce516ccf6ab5" providerId="ADAL" clId="{0F0250E9-C098-4B41-83A7-1267D3C1AB3A}" dt="2021-06-23T02:31:25.410" v="1153" actId="26606"/>
          <ac:spMkLst>
            <pc:docMk/>
            <pc:sldMk cId="1508823551" sldId="261"/>
            <ac:spMk id="18" creationId="{443F2ACA-E6D6-4028-82DD-F03C262D5DE6}"/>
          </ac:spMkLst>
        </pc:spChg>
        <pc:spChg chg="add del">
          <ac:chgData name="Sue Van Mierlo" userId="86b24dd5-73cd-4544-b4f7-ce516ccf6ab5" providerId="ADAL" clId="{0F0250E9-C098-4B41-83A7-1267D3C1AB3A}" dt="2021-06-23T03:22:56.596" v="2398" actId="26606"/>
          <ac:spMkLst>
            <pc:docMk/>
            <pc:sldMk cId="1508823551" sldId="261"/>
            <ac:spMk id="20" creationId="{BACC6370-2D7E-4714-9D71-7542949D7D5D}"/>
          </ac:spMkLst>
        </pc:spChg>
        <pc:spChg chg="add del">
          <ac:chgData name="Sue Van Mierlo" userId="86b24dd5-73cd-4544-b4f7-ce516ccf6ab5" providerId="ADAL" clId="{0F0250E9-C098-4B41-83A7-1267D3C1AB3A}" dt="2021-06-23T03:22:56.596" v="2398" actId="26606"/>
          <ac:spMkLst>
            <pc:docMk/>
            <pc:sldMk cId="1508823551" sldId="261"/>
            <ac:spMk id="21" creationId="{256B2C21-A230-48C0-8DF1-C46611373C44}"/>
          </ac:spMkLst>
        </pc:spChg>
        <pc:spChg chg="add del">
          <ac:chgData name="Sue Van Mierlo" userId="86b24dd5-73cd-4544-b4f7-ce516ccf6ab5" providerId="ADAL" clId="{0F0250E9-C098-4B41-83A7-1267D3C1AB3A}" dt="2021-06-23T03:22:56.596" v="2398" actId="26606"/>
          <ac:spMkLst>
            <pc:docMk/>
            <pc:sldMk cId="1508823551" sldId="261"/>
            <ac:spMk id="22" creationId="{3847E18C-932D-4C95-AABA-FEC7C9499AD7}"/>
          </ac:spMkLst>
        </pc:spChg>
        <pc:spChg chg="add del">
          <ac:chgData name="Sue Van Mierlo" userId="86b24dd5-73cd-4544-b4f7-ce516ccf6ab5" providerId="ADAL" clId="{0F0250E9-C098-4B41-83A7-1267D3C1AB3A}" dt="2021-06-23T02:30:18.258" v="1138" actId="26606"/>
          <ac:spMkLst>
            <pc:docMk/>
            <pc:sldMk cId="1508823551" sldId="261"/>
            <ac:spMk id="23" creationId="{257363FD-7E77-4145-9483-331A807ADF0E}"/>
          </ac:spMkLst>
        </pc:spChg>
        <pc:spChg chg="add del">
          <ac:chgData name="Sue Van Mierlo" userId="86b24dd5-73cd-4544-b4f7-ce516ccf6ab5" providerId="ADAL" clId="{0F0250E9-C098-4B41-83A7-1267D3C1AB3A}" dt="2021-06-23T03:22:56.596" v="2398" actId="26606"/>
          <ac:spMkLst>
            <pc:docMk/>
            <pc:sldMk cId="1508823551" sldId="261"/>
            <ac:spMk id="24" creationId="{3150CB11-0C61-439E-910F-5787759E72A0}"/>
          </ac:spMkLst>
        </pc:spChg>
        <pc:spChg chg="add del">
          <ac:chgData name="Sue Van Mierlo" userId="86b24dd5-73cd-4544-b4f7-ce516ccf6ab5" providerId="ADAL" clId="{0F0250E9-C098-4B41-83A7-1267D3C1AB3A}" dt="2021-06-23T03:22:56.596" v="2398" actId="26606"/>
          <ac:spMkLst>
            <pc:docMk/>
            <pc:sldMk cId="1508823551" sldId="261"/>
            <ac:spMk id="25" creationId="{43F8A58B-5155-44CE-A5FF-7647B47D0A7A}"/>
          </ac:spMkLst>
        </pc:spChg>
        <pc:spChg chg="add del">
          <ac:chgData name="Sue Van Mierlo" userId="86b24dd5-73cd-4544-b4f7-ce516ccf6ab5" providerId="ADAL" clId="{0F0250E9-C098-4B41-83A7-1267D3C1AB3A}" dt="2021-06-23T03:22:56.596" v="2398" actId="26606"/>
          <ac:spMkLst>
            <pc:docMk/>
            <pc:sldMk cId="1508823551" sldId="261"/>
            <ac:spMk id="26" creationId="{443F2ACA-E6D6-4028-82DD-F03C262D5DE6}"/>
          </ac:spMkLst>
        </pc:spChg>
        <pc:spChg chg="add del">
          <ac:chgData name="Sue Van Mierlo" userId="86b24dd5-73cd-4544-b4f7-ce516ccf6ab5" providerId="ADAL" clId="{0F0250E9-C098-4B41-83A7-1267D3C1AB3A}" dt="2021-06-23T03:24:30.155" v="2419" actId="26606"/>
          <ac:spMkLst>
            <pc:docMk/>
            <pc:sldMk cId="1508823551" sldId="261"/>
            <ac:spMk id="28" creationId="{F3060C83-F051-4F0E-ABAD-AA0DFC48B218}"/>
          </ac:spMkLst>
        </pc:spChg>
        <pc:spChg chg="add del">
          <ac:chgData name="Sue Van Mierlo" userId="86b24dd5-73cd-4544-b4f7-ce516ccf6ab5" providerId="ADAL" clId="{0F0250E9-C098-4B41-83A7-1267D3C1AB3A}" dt="2021-06-23T03:23:00.128" v="2400" actId="26606"/>
          <ac:spMkLst>
            <pc:docMk/>
            <pc:sldMk cId="1508823551" sldId="261"/>
            <ac:spMk id="29" creationId="{2E442304-DDBD-4F7B-8017-36BCC863FB40}"/>
          </ac:spMkLst>
        </pc:spChg>
        <pc:spChg chg="add del">
          <ac:chgData name="Sue Van Mierlo" userId="86b24dd5-73cd-4544-b4f7-ce516ccf6ab5" providerId="ADAL" clId="{0F0250E9-C098-4B41-83A7-1267D3C1AB3A}" dt="2021-06-23T03:23:00.128" v="2400" actId="26606"/>
          <ac:spMkLst>
            <pc:docMk/>
            <pc:sldMk cId="1508823551" sldId="261"/>
            <ac:spMk id="30" creationId="{5E107275-3853-46FD-A241-DE4355A42675}"/>
          </ac:spMkLst>
        </pc:spChg>
        <pc:spChg chg="add del">
          <ac:chgData name="Sue Van Mierlo" userId="86b24dd5-73cd-4544-b4f7-ce516ccf6ab5" providerId="ADAL" clId="{0F0250E9-C098-4B41-83A7-1267D3C1AB3A}" dt="2021-06-23T03:24:30.155" v="2419" actId="26606"/>
          <ac:spMkLst>
            <pc:docMk/>
            <pc:sldMk cId="1508823551" sldId="261"/>
            <ac:spMk id="32" creationId="{83C98ABE-055B-441F-B07E-44F97F083C39}"/>
          </ac:spMkLst>
        </pc:spChg>
        <pc:spChg chg="add del">
          <ac:chgData name="Sue Van Mierlo" userId="86b24dd5-73cd-4544-b4f7-ce516ccf6ab5" providerId="ADAL" clId="{0F0250E9-C098-4B41-83A7-1267D3C1AB3A}" dt="2021-06-23T03:23:04.014" v="2402" actId="26606"/>
          <ac:spMkLst>
            <pc:docMk/>
            <pc:sldMk cId="1508823551" sldId="261"/>
            <ac:spMk id="33" creationId="{BACC6370-2D7E-4714-9D71-7542949D7D5D}"/>
          </ac:spMkLst>
        </pc:spChg>
        <pc:spChg chg="add del">
          <ac:chgData name="Sue Van Mierlo" userId="86b24dd5-73cd-4544-b4f7-ce516ccf6ab5" providerId="ADAL" clId="{0F0250E9-C098-4B41-83A7-1267D3C1AB3A}" dt="2021-06-23T03:23:04.014" v="2402" actId="26606"/>
          <ac:spMkLst>
            <pc:docMk/>
            <pc:sldMk cId="1508823551" sldId="261"/>
            <ac:spMk id="34" creationId="{256B2C21-A230-48C0-8DF1-C46611373C44}"/>
          </ac:spMkLst>
        </pc:spChg>
        <pc:spChg chg="add del">
          <ac:chgData name="Sue Van Mierlo" userId="86b24dd5-73cd-4544-b4f7-ce516ccf6ab5" providerId="ADAL" clId="{0F0250E9-C098-4B41-83A7-1267D3C1AB3A}" dt="2021-06-23T03:23:04.014" v="2402" actId="26606"/>
          <ac:spMkLst>
            <pc:docMk/>
            <pc:sldMk cId="1508823551" sldId="261"/>
            <ac:spMk id="35" creationId="{3847E18C-932D-4C95-AABA-FEC7C9499AD7}"/>
          </ac:spMkLst>
        </pc:spChg>
        <pc:spChg chg="add del">
          <ac:chgData name="Sue Van Mierlo" userId="86b24dd5-73cd-4544-b4f7-ce516ccf6ab5" providerId="ADAL" clId="{0F0250E9-C098-4B41-83A7-1267D3C1AB3A}" dt="2021-06-23T03:23:04.014" v="2402" actId="26606"/>
          <ac:spMkLst>
            <pc:docMk/>
            <pc:sldMk cId="1508823551" sldId="261"/>
            <ac:spMk id="36" creationId="{3150CB11-0C61-439E-910F-5787759E72A0}"/>
          </ac:spMkLst>
        </pc:spChg>
        <pc:spChg chg="add del">
          <ac:chgData name="Sue Van Mierlo" userId="86b24dd5-73cd-4544-b4f7-ce516ccf6ab5" providerId="ADAL" clId="{0F0250E9-C098-4B41-83A7-1267D3C1AB3A}" dt="2021-06-23T03:23:04.014" v="2402" actId="26606"/>
          <ac:spMkLst>
            <pc:docMk/>
            <pc:sldMk cId="1508823551" sldId="261"/>
            <ac:spMk id="37" creationId="{43F8A58B-5155-44CE-A5FF-7647B47D0A7A}"/>
          </ac:spMkLst>
        </pc:spChg>
        <pc:spChg chg="add del">
          <ac:chgData name="Sue Van Mierlo" userId="86b24dd5-73cd-4544-b4f7-ce516ccf6ab5" providerId="ADAL" clId="{0F0250E9-C098-4B41-83A7-1267D3C1AB3A}" dt="2021-06-23T03:23:04.014" v="2402" actId="26606"/>
          <ac:spMkLst>
            <pc:docMk/>
            <pc:sldMk cId="1508823551" sldId="261"/>
            <ac:spMk id="38" creationId="{443F2ACA-E6D6-4028-82DD-F03C262D5DE6}"/>
          </ac:spMkLst>
        </pc:spChg>
        <pc:spChg chg="add del">
          <ac:chgData name="Sue Van Mierlo" userId="86b24dd5-73cd-4544-b4f7-ce516ccf6ab5" providerId="ADAL" clId="{0F0250E9-C098-4B41-83A7-1267D3C1AB3A}" dt="2021-06-23T03:24:30.155" v="2419" actId="26606"/>
          <ac:spMkLst>
            <pc:docMk/>
            <pc:sldMk cId="1508823551" sldId="261"/>
            <ac:spMk id="40" creationId="{29FDB030-9B49-4CED-8CCD-4D99382388AC}"/>
          </ac:spMkLst>
        </pc:spChg>
        <pc:spChg chg="add del">
          <ac:chgData name="Sue Van Mierlo" userId="86b24dd5-73cd-4544-b4f7-ce516ccf6ab5" providerId="ADAL" clId="{0F0250E9-C098-4B41-83A7-1267D3C1AB3A}" dt="2021-06-23T03:24:30.155" v="2419" actId="26606"/>
          <ac:spMkLst>
            <pc:docMk/>
            <pc:sldMk cId="1508823551" sldId="261"/>
            <ac:spMk id="41" creationId="{3783CA14-24A1-485C-8B30-D6A5D87987AD}"/>
          </ac:spMkLst>
        </pc:spChg>
        <pc:spChg chg="add del">
          <ac:chgData name="Sue Van Mierlo" userId="86b24dd5-73cd-4544-b4f7-ce516ccf6ab5" providerId="ADAL" clId="{0F0250E9-C098-4B41-83A7-1267D3C1AB3A}" dt="2021-06-23T03:24:30.155" v="2419" actId="26606"/>
          <ac:spMkLst>
            <pc:docMk/>
            <pc:sldMk cId="1508823551" sldId="261"/>
            <ac:spMk id="42" creationId="{9A97C86A-04D6-40F7-AE84-31AB43E6A846}"/>
          </ac:spMkLst>
        </pc:spChg>
        <pc:spChg chg="add del">
          <ac:chgData name="Sue Van Mierlo" userId="86b24dd5-73cd-4544-b4f7-ce516ccf6ab5" providerId="ADAL" clId="{0F0250E9-C098-4B41-83A7-1267D3C1AB3A}" dt="2021-06-23T03:24:30.155" v="2419" actId="26606"/>
          <ac:spMkLst>
            <pc:docMk/>
            <pc:sldMk cId="1508823551" sldId="261"/>
            <ac:spMk id="43" creationId="{FF9F2414-84E8-453E-B1F3-389FDE8192D9}"/>
          </ac:spMkLst>
        </pc:spChg>
        <pc:spChg chg="add del">
          <ac:chgData name="Sue Van Mierlo" userId="86b24dd5-73cd-4544-b4f7-ce516ccf6ab5" providerId="ADAL" clId="{0F0250E9-C098-4B41-83A7-1267D3C1AB3A}" dt="2021-06-23T03:24:30.155" v="2419" actId="26606"/>
          <ac:spMkLst>
            <pc:docMk/>
            <pc:sldMk cId="1508823551" sldId="261"/>
            <ac:spMk id="44" creationId="{3ECA69A1-7536-43AC-85EF-C7106179F5ED}"/>
          </ac:spMkLst>
        </pc:spChg>
        <pc:spChg chg="add del">
          <ac:chgData name="Sue Van Mierlo" userId="86b24dd5-73cd-4544-b4f7-ce516ccf6ab5" providerId="ADAL" clId="{0F0250E9-C098-4B41-83A7-1267D3C1AB3A}" dt="2021-06-23T03:24:40.638" v="2422" actId="26606"/>
          <ac:spMkLst>
            <pc:docMk/>
            <pc:sldMk cId="1508823551" sldId="261"/>
            <ac:spMk id="45" creationId="{84697CDA-BDB7-4883-B48B-1D4EDB2F0E93}"/>
          </ac:spMkLst>
        </pc:spChg>
        <pc:spChg chg="add del">
          <ac:chgData name="Sue Van Mierlo" userId="86b24dd5-73cd-4544-b4f7-ce516ccf6ab5" providerId="ADAL" clId="{0F0250E9-C098-4B41-83A7-1267D3C1AB3A}" dt="2021-06-23T03:24:40.638" v="2422" actId="26606"/>
          <ac:spMkLst>
            <pc:docMk/>
            <pc:sldMk cId="1508823551" sldId="261"/>
            <ac:spMk id="46" creationId="{6295B176-FA0E-4B6A-A190-5E2E82BEA57A}"/>
          </ac:spMkLst>
        </pc:spChg>
        <pc:spChg chg="add del">
          <ac:chgData name="Sue Van Mierlo" userId="86b24dd5-73cd-4544-b4f7-ce516ccf6ab5" providerId="ADAL" clId="{0F0250E9-C098-4B41-83A7-1267D3C1AB3A}" dt="2021-06-23T03:24:40.638" v="2422" actId="26606"/>
          <ac:spMkLst>
            <pc:docMk/>
            <pc:sldMk cId="1508823551" sldId="261"/>
            <ac:spMk id="47" creationId="{48F779DE-4744-42D6-9C74-33EC94460CCC}"/>
          </ac:spMkLst>
        </pc:spChg>
        <pc:spChg chg="add del">
          <ac:chgData name="Sue Van Mierlo" userId="86b24dd5-73cd-4544-b4f7-ce516ccf6ab5" providerId="ADAL" clId="{0F0250E9-C098-4B41-83A7-1267D3C1AB3A}" dt="2021-06-23T03:26:34.770" v="2434" actId="26606"/>
          <ac:spMkLst>
            <pc:docMk/>
            <pc:sldMk cId="1508823551" sldId="261"/>
            <ac:spMk id="48" creationId="{2B566528-1B12-4246-9431-5C2D7D081168}"/>
          </ac:spMkLst>
        </pc:spChg>
        <pc:spChg chg="add del">
          <ac:chgData name="Sue Van Mierlo" userId="86b24dd5-73cd-4544-b4f7-ce516ccf6ab5" providerId="ADAL" clId="{0F0250E9-C098-4B41-83A7-1267D3C1AB3A}" dt="2021-06-23T03:26:34.770" v="2434" actId="26606"/>
          <ac:spMkLst>
            <pc:docMk/>
            <pc:sldMk cId="1508823551" sldId="261"/>
            <ac:spMk id="49" creationId="{2E80C965-DB6D-4F81-9E9E-B027384D0BD6}"/>
          </ac:spMkLst>
        </pc:spChg>
        <pc:spChg chg="add del">
          <ac:chgData name="Sue Van Mierlo" userId="86b24dd5-73cd-4544-b4f7-ce516ccf6ab5" providerId="ADAL" clId="{0F0250E9-C098-4B41-83A7-1267D3C1AB3A}" dt="2021-06-23T03:26:34.770" v="2434" actId="26606"/>
          <ac:spMkLst>
            <pc:docMk/>
            <pc:sldMk cId="1508823551" sldId="261"/>
            <ac:spMk id="50" creationId="{A580F890-B085-4E95-96AA-55AEBEC5CE6E}"/>
          </ac:spMkLst>
        </pc:spChg>
        <pc:spChg chg="add del">
          <ac:chgData name="Sue Van Mierlo" userId="86b24dd5-73cd-4544-b4f7-ce516ccf6ab5" providerId="ADAL" clId="{0F0250E9-C098-4B41-83A7-1267D3C1AB3A}" dt="2021-06-23T03:26:34.770" v="2434" actId="26606"/>
          <ac:spMkLst>
            <pc:docMk/>
            <pc:sldMk cId="1508823551" sldId="261"/>
            <ac:spMk id="51" creationId="{D3F51FEB-38FB-4F6C-9F7B-2F2AFAB65463}"/>
          </ac:spMkLst>
        </pc:spChg>
        <pc:spChg chg="add del">
          <ac:chgData name="Sue Van Mierlo" userId="86b24dd5-73cd-4544-b4f7-ce516ccf6ab5" providerId="ADAL" clId="{0F0250E9-C098-4B41-83A7-1267D3C1AB3A}" dt="2021-06-23T03:26:34.770" v="2434" actId="26606"/>
          <ac:spMkLst>
            <pc:docMk/>
            <pc:sldMk cId="1508823551" sldId="261"/>
            <ac:spMk id="52" creationId="{1E547BA6-BAE0-43BB-A7CA-60F69CE252F0}"/>
          </ac:spMkLst>
        </pc:spChg>
        <pc:spChg chg="add del">
          <ac:chgData name="Sue Van Mierlo" userId="86b24dd5-73cd-4544-b4f7-ce516ccf6ab5" providerId="ADAL" clId="{0F0250E9-C098-4B41-83A7-1267D3C1AB3A}" dt="2021-06-23T03:28:30.707" v="2461" actId="26606"/>
          <ac:spMkLst>
            <pc:docMk/>
            <pc:sldMk cId="1508823551" sldId="261"/>
            <ac:spMk id="53" creationId="{4BC99CB9-DDAD-44A2-8A1C-E3AF4E72DF5C}"/>
          </ac:spMkLst>
        </pc:spChg>
        <pc:spChg chg="add del">
          <ac:chgData name="Sue Van Mierlo" userId="86b24dd5-73cd-4544-b4f7-ce516ccf6ab5" providerId="ADAL" clId="{0F0250E9-C098-4B41-83A7-1267D3C1AB3A}" dt="2021-06-23T03:28:30.707" v="2461" actId="26606"/>
          <ac:spMkLst>
            <pc:docMk/>
            <pc:sldMk cId="1508823551" sldId="261"/>
            <ac:spMk id="54" creationId="{64053CBF-3932-45FF-8285-EE5146085F3A}"/>
          </ac:spMkLst>
        </pc:spChg>
        <pc:spChg chg="add">
          <ac:chgData name="Sue Van Mierlo" userId="86b24dd5-73cd-4544-b4f7-ce516ccf6ab5" providerId="ADAL" clId="{0F0250E9-C098-4B41-83A7-1267D3C1AB3A}" dt="2021-06-23T03:30:51.550" v="2484" actId="26606"/>
          <ac:spMkLst>
            <pc:docMk/>
            <pc:sldMk cId="1508823551" sldId="261"/>
            <ac:spMk id="56" creationId="{84697CDA-BDB7-4883-B48B-1D4EDB2F0E93}"/>
          </ac:spMkLst>
        </pc:spChg>
        <pc:spChg chg="add">
          <ac:chgData name="Sue Van Mierlo" userId="86b24dd5-73cd-4544-b4f7-ce516ccf6ab5" providerId="ADAL" clId="{0F0250E9-C098-4B41-83A7-1267D3C1AB3A}" dt="2021-06-23T03:30:51.550" v="2484" actId="26606"/>
          <ac:spMkLst>
            <pc:docMk/>
            <pc:sldMk cId="1508823551" sldId="261"/>
            <ac:spMk id="57" creationId="{0DC0EC46-2230-4728-856D-F3531112101A}"/>
          </ac:spMkLst>
        </pc:spChg>
        <pc:spChg chg="add">
          <ac:chgData name="Sue Van Mierlo" userId="86b24dd5-73cd-4544-b4f7-ce516ccf6ab5" providerId="ADAL" clId="{0F0250E9-C098-4B41-83A7-1267D3C1AB3A}" dt="2021-06-23T03:30:51.550" v="2484" actId="26606"/>
          <ac:spMkLst>
            <pc:docMk/>
            <pc:sldMk cId="1508823551" sldId="261"/>
            <ac:spMk id="58" creationId="{16A12243-4887-4E89-8347-1146AE5D14FC}"/>
          </ac:spMkLst>
        </pc:spChg>
        <pc:spChg chg="add del">
          <ac:chgData name="Sue Van Mierlo" userId="86b24dd5-73cd-4544-b4f7-ce516ccf6ab5" providerId="ADAL" clId="{0F0250E9-C098-4B41-83A7-1267D3C1AB3A}" dt="2021-06-23T03:30:39.035" v="2483" actId="26606"/>
          <ac:spMkLst>
            <pc:docMk/>
            <pc:sldMk cId="1508823551" sldId="261"/>
            <ac:spMk id="65" creationId="{2E442304-DDBD-4F7B-8017-36BCC863FB40}"/>
          </ac:spMkLst>
        </pc:spChg>
        <pc:spChg chg="add del">
          <ac:chgData name="Sue Van Mierlo" userId="86b24dd5-73cd-4544-b4f7-ce516ccf6ab5" providerId="ADAL" clId="{0F0250E9-C098-4B41-83A7-1267D3C1AB3A}" dt="2021-06-23T03:30:39.035" v="2483" actId="26606"/>
          <ac:spMkLst>
            <pc:docMk/>
            <pc:sldMk cId="1508823551" sldId="261"/>
            <ac:spMk id="66" creationId="{5E107275-3853-46FD-A241-DE4355A42675}"/>
          </ac:spMkLst>
        </pc:spChg>
        <pc:spChg chg="add del">
          <ac:chgData name="Sue Van Mierlo" userId="86b24dd5-73cd-4544-b4f7-ce516ccf6ab5" providerId="ADAL" clId="{0F0250E9-C098-4B41-83A7-1267D3C1AB3A}" dt="2021-06-23T03:29:07.463" v="2466" actId="26606"/>
          <ac:spMkLst>
            <pc:docMk/>
            <pc:sldMk cId="1508823551" sldId="261"/>
            <ac:spMk id="72" creationId="{257363FD-7E77-4145-9483-331A807ADF0E}"/>
          </ac:spMkLst>
        </pc:spChg>
        <pc:spChg chg="add del">
          <ac:chgData name="Sue Van Mierlo" userId="86b24dd5-73cd-4544-b4f7-ce516ccf6ab5" providerId="ADAL" clId="{0F0250E9-C098-4B41-83A7-1267D3C1AB3A}" dt="2021-06-23T03:29:09.804" v="2468" actId="26606"/>
          <ac:spMkLst>
            <pc:docMk/>
            <pc:sldMk cId="1508823551" sldId="261"/>
            <ac:spMk id="74" creationId="{2E80C965-DB6D-4F81-9E9E-B027384D0BD6}"/>
          </ac:spMkLst>
        </pc:spChg>
        <pc:spChg chg="add del">
          <ac:chgData name="Sue Van Mierlo" userId="86b24dd5-73cd-4544-b4f7-ce516ccf6ab5" providerId="ADAL" clId="{0F0250E9-C098-4B41-83A7-1267D3C1AB3A}" dt="2021-06-23T03:29:09.804" v="2468" actId="26606"/>
          <ac:spMkLst>
            <pc:docMk/>
            <pc:sldMk cId="1508823551" sldId="261"/>
            <ac:spMk id="75" creationId="{2B566528-1B12-4246-9431-5C2D7D081168}"/>
          </ac:spMkLst>
        </pc:spChg>
        <pc:spChg chg="add del">
          <ac:chgData name="Sue Van Mierlo" userId="86b24dd5-73cd-4544-b4f7-ce516ccf6ab5" providerId="ADAL" clId="{0F0250E9-C098-4B41-83A7-1267D3C1AB3A}" dt="2021-06-23T03:29:09.804" v="2468" actId="26606"/>
          <ac:spMkLst>
            <pc:docMk/>
            <pc:sldMk cId="1508823551" sldId="261"/>
            <ac:spMk id="76" creationId="{A580F890-B085-4E95-96AA-55AEBEC5CE6E}"/>
          </ac:spMkLst>
        </pc:spChg>
        <pc:spChg chg="add del">
          <ac:chgData name="Sue Van Mierlo" userId="86b24dd5-73cd-4544-b4f7-ce516ccf6ab5" providerId="ADAL" clId="{0F0250E9-C098-4B41-83A7-1267D3C1AB3A}" dt="2021-06-23T03:29:09.804" v="2468" actId="26606"/>
          <ac:spMkLst>
            <pc:docMk/>
            <pc:sldMk cId="1508823551" sldId="261"/>
            <ac:spMk id="78" creationId="{D3F51FEB-38FB-4F6C-9F7B-2F2AFAB65463}"/>
          </ac:spMkLst>
        </pc:spChg>
        <pc:spChg chg="add del">
          <ac:chgData name="Sue Van Mierlo" userId="86b24dd5-73cd-4544-b4f7-ce516ccf6ab5" providerId="ADAL" clId="{0F0250E9-C098-4B41-83A7-1267D3C1AB3A}" dt="2021-06-23T03:29:09.804" v="2468" actId="26606"/>
          <ac:spMkLst>
            <pc:docMk/>
            <pc:sldMk cId="1508823551" sldId="261"/>
            <ac:spMk id="80" creationId="{1E547BA6-BAE0-43BB-A7CA-60F69CE252F0}"/>
          </ac:spMkLst>
        </pc:spChg>
        <pc:spChg chg="add del">
          <ac:chgData name="Sue Van Mierlo" userId="86b24dd5-73cd-4544-b4f7-ce516ccf6ab5" providerId="ADAL" clId="{0F0250E9-C098-4B41-83A7-1267D3C1AB3A}" dt="2021-06-23T03:30:36.618" v="2480" actId="26606"/>
          <ac:spMkLst>
            <pc:docMk/>
            <pc:sldMk cId="1508823551" sldId="261"/>
            <ac:spMk id="82" creationId="{2B97F24A-32CE-4C1C-A50D-3016B394DCFB}"/>
          </ac:spMkLst>
        </pc:spChg>
        <pc:spChg chg="add del">
          <ac:chgData name="Sue Van Mierlo" userId="86b24dd5-73cd-4544-b4f7-ce516ccf6ab5" providerId="ADAL" clId="{0F0250E9-C098-4B41-83A7-1267D3C1AB3A}" dt="2021-06-23T03:30:36.618" v="2480" actId="26606"/>
          <ac:spMkLst>
            <pc:docMk/>
            <pc:sldMk cId="1508823551" sldId="261"/>
            <ac:spMk id="83" creationId="{6357EC4F-235E-4222-A36F-C7878ACE37F2}"/>
          </ac:spMkLst>
        </pc:spChg>
        <pc:spChg chg="add del">
          <ac:chgData name="Sue Van Mierlo" userId="86b24dd5-73cd-4544-b4f7-ce516ccf6ab5" providerId="ADAL" clId="{0F0250E9-C098-4B41-83A7-1267D3C1AB3A}" dt="2021-06-23T03:30:34.888" v="2479" actId="26606"/>
          <ac:spMkLst>
            <pc:docMk/>
            <pc:sldMk cId="1508823551" sldId="261"/>
            <ac:spMk id="88" creationId="{2659FDB4-FCBE-4A89-B46D-43D4FA54464D}"/>
          </ac:spMkLst>
        </pc:spChg>
        <pc:spChg chg="add del">
          <ac:chgData name="Sue Van Mierlo" userId="86b24dd5-73cd-4544-b4f7-ce516ccf6ab5" providerId="ADAL" clId="{0F0250E9-C098-4B41-83A7-1267D3C1AB3A}" dt="2021-06-23T03:30:34.888" v="2479" actId="26606"/>
          <ac:spMkLst>
            <pc:docMk/>
            <pc:sldMk cId="1508823551" sldId="261"/>
            <ac:spMk id="92" creationId="{58BDB0EE-D238-415B-9ED8-62AA6AB2AAD1}"/>
          </ac:spMkLst>
        </pc:spChg>
        <pc:spChg chg="add del">
          <ac:chgData name="Sue Van Mierlo" userId="86b24dd5-73cd-4544-b4f7-ce516ccf6ab5" providerId="ADAL" clId="{0F0250E9-C098-4B41-83A7-1267D3C1AB3A}" dt="2021-06-23T03:30:34.888" v="2479" actId="26606"/>
          <ac:spMkLst>
            <pc:docMk/>
            <pc:sldMk cId="1508823551" sldId="261"/>
            <ac:spMk id="94" creationId="{C5B55FC3-961D-4325-82F1-DE92B0D04E03}"/>
          </ac:spMkLst>
        </pc:spChg>
        <pc:spChg chg="add del">
          <ac:chgData name="Sue Van Mierlo" userId="86b24dd5-73cd-4544-b4f7-ce516ccf6ab5" providerId="ADAL" clId="{0F0250E9-C098-4B41-83A7-1267D3C1AB3A}" dt="2021-06-23T03:30:34.888" v="2479" actId="26606"/>
          <ac:spMkLst>
            <pc:docMk/>
            <pc:sldMk cId="1508823551" sldId="261"/>
            <ac:spMk id="96" creationId="{4C8AB332-D09E-4F28-943C-DABDD4716A3C}"/>
          </ac:spMkLst>
        </pc:spChg>
        <pc:spChg chg="add del">
          <ac:chgData name="Sue Van Mierlo" userId="86b24dd5-73cd-4544-b4f7-ce516ccf6ab5" providerId="ADAL" clId="{0F0250E9-C098-4B41-83A7-1267D3C1AB3A}" dt="2021-06-23T03:29:53.944" v="2476" actId="26606"/>
          <ac:spMkLst>
            <pc:docMk/>
            <pc:sldMk cId="1508823551" sldId="261"/>
            <ac:spMk id="101" creationId="{6C4028FD-8BAA-4A19-BFDE-594D991B7552}"/>
          </ac:spMkLst>
        </pc:spChg>
        <pc:grpChg chg="add del">
          <ac:chgData name="Sue Van Mierlo" userId="86b24dd5-73cd-4544-b4f7-ce516ccf6ab5" providerId="ADAL" clId="{0F0250E9-C098-4B41-83A7-1267D3C1AB3A}" dt="2021-06-23T02:32:41.683" v="1157" actId="26606"/>
          <ac:grpSpMkLst>
            <pc:docMk/>
            <pc:sldMk cId="1508823551" sldId="261"/>
            <ac:grpSpMk id="6" creationId="{05314994-6337-4875-8CF5-652CAFE8342C}"/>
          </ac:grpSpMkLst>
        </pc:grpChg>
        <pc:grpChg chg="add del">
          <ac:chgData name="Sue Van Mierlo" userId="86b24dd5-73cd-4544-b4f7-ce516ccf6ab5" providerId="ADAL" clId="{0F0250E9-C098-4B41-83A7-1267D3C1AB3A}" dt="2021-06-23T03:28:30.707" v="2461" actId="26606"/>
          <ac:grpSpMkLst>
            <pc:docMk/>
            <pc:sldMk cId="1508823551" sldId="261"/>
            <ac:grpSpMk id="55" creationId="{2E751C04-BEA6-446B-A678-9C74819EBD4C}"/>
          </ac:grpSpMkLst>
        </pc:grpChg>
        <pc:grpChg chg="add del">
          <ac:chgData name="Sue Van Mierlo" userId="86b24dd5-73cd-4544-b4f7-ce516ccf6ab5" providerId="ADAL" clId="{0F0250E9-C098-4B41-83A7-1267D3C1AB3A}" dt="2021-06-23T03:28:30.707" v="2461" actId="26606"/>
          <ac:grpSpMkLst>
            <pc:docMk/>
            <pc:sldMk cId="1508823551" sldId="261"/>
            <ac:grpSpMk id="60" creationId="{B63ACBA3-DEFD-4C6D-BBA0-64468FA99C2D}"/>
          </ac:grpSpMkLst>
        </pc:grpChg>
        <pc:graphicFrameChg chg="add del mod modGraphic">
          <ac:chgData name="Sue Van Mierlo" userId="86b24dd5-73cd-4544-b4f7-ce516ccf6ab5" providerId="ADAL" clId="{0F0250E9-C098-4B41-83A7-1267D3C1AB3A}" dt="2021-06-23T02:31:25.410" v="1153" actId="26606"/>
          <ac:graphicFrameMkLst>
            <pc:docMk/>
            <pc:sldMk cId="1508823551" sldId="261"/>
            <ac:graphicFrameMk id="4" creationId="{B3B7A4BB-332F-404D-83FC-32D206A4A68E}"/>
          </ac:graphicFrameMkLst>
        </pc:graphicFrameChg>
        <pc:graphicFrameChg chg="add del">
          <ac:chgData name="Sue Van Mierlo" userId="86b24dd5-73cd-4544-b4f7-ce516ccf6ab5" providerId="ADAL" clId="{0F0250E9-C098-4B41-83A7-1267D3C1AB3A}" dt="2021-06-23T02:32:41.683" v="1157" actId="26606"/>
          <ac:graphicFrameMkLst>
            <pc:docMk/>
            <pc:sldMk cId="1508823551" sldId="261"/>
            <ac:graphicFrameMk id="15" creationId="{54905745-98CA-4C22-9BA5-72800C5AB7B4}"/>
          </ac:graphicFrameMkLst>
        </pc:graphicFrameChg>
        <pc:graphicFrameChg chg="add del">
          <ac:chgData name="Sue Van Mierlo" userId="86b24dd5-73cd-4544-b4f7-ce516ccf6ab5" providerId="ADAL" clId="{0F0250E9-C098-4B41-83A7-1267D3C1AB3A}" dt="2021-06-23T02:34:41.103" v="1161" actId="26606"/>
          <ac:graphicFrameMkLst>
            <pc:docMk/>
            <pc:sldMk cId="1508823551" sldId="261"/>
            <ac:graphicFrameMk id="17" creationId="{7B4941C5-5EF6-4DFA-B524-59CC80168C40}"/>
          </ac:graphicFrameMkLst>
        </pc:graphicFrameChg>
        <pc:graphicFrameChg chg="add del">
          <ac:chgData name="Sue Van Mierlo" userId="86b24dd5-73cd-4544-b4f7-ce516ccf6ab5" providerId="ADAL" clId="{0F0250E9-C098-4B41-83A7-1267D3C1AB3A}" dt="2021-06-23T03:22:19.081" v="2390" actId="26606"/>
          <ac:graphicFrameMkLst>
            <pc:docMk/>
            <pc:sldMk cId="1508823551" sldId="261"/>
            <ac:graphicFrameMk id="19" creationId="{760237E0-D93F-4EF5-976D-EBAC5D972912}"/>
          </ac:graphicFrameMkLst>
        </pc:graphicFrameChg>
        <pc:graphicFrameChg chg="add del">
          <ac:chgData name="Sue Van Mierlo" userId="86b24dd5-73cd-4544-b4f7-ce516ccf6ab5" providerId="ADAL" clId="{0F0250E9-C098-4B41-83A7-1267D3C1AB3A}" dt="2021-06-23T03:22:56.596" v="2398" actId="26606"/>
          <ac:graphicFrameMkLst>
            <pc:docMk/>
            <pc:sldMk cId="1508823551" sldId="261"/>
            <ac:graphicFrameMk id="27" creationId="{A73EC780-DAB6-4A60-BB23-ABDFEF19C213}"/>
          </ac:graphicFrameMkLst>
        </pc:graphicFrameChg>
        <pc:graphicFrameChg chg="add del">
          <ac:chgData name="Sue Van Mierlo" userId="86b24dd5-73cd-4544-b4f7-ce516ccf6ab5" providerId="ADAL" clId="{0F0250E9-C098-4B41-83A7-1267D3C1AB3A}" dt="2021-06-23T03:23:00.128" v="2400" actId="26606"/>
          <ac:graphicFrameMkLst>
            <pc:docMk/>
            <pc:sldMk cId="1508823551" sldId="261"/>
            <ac:graphicFrameMk id="31" creationId="{FC34A3FA-9F1D-4812-BF4C-C401D84FD5EC}"/>
          </ac:graphicFrameMkLst>
        </pc:graphicFrameChg>
        <pc:graphicFrameChg chg="add del">
          <ac:chgData name="Sue Van Mierlo" userId="86b24dd5-73cd-4544-b4f7-ce516ccf6ab5" providerId="ADAL" clId="{0F0250E9-C098-4B41-83A7-1267D3C1AB3A}" dt="2021-06-23T03:23:04.014" v="2402" actId="26606"/>
          <ac:graphicFrameMkLst>
            <pc:docMk/>
            <pc:sldMk cId="1508823551" sldId="261"/>
            <ac:graphicFrameMk id="39" creationId="{A73EC780-DAB6-4A60-BB23-ABDFEF19C213}"/>
          </ac:graphicFrameMkLst>
        </pc:graphicFrameChg>
        <pc:graphicFrameChg chg="add del mod modGraphic">
          <ac:chgData name="Sue Van Mierlo" userId="86b24dd5-73cd-4544-b4f7-ce516ccf6ab5" providerId="ADAL" clId="{0F0250E9-C098-4B41-83A7-1267D3C1AB3A}" dt="2021-06-23T03:30:39.035" v="2483" actId="26606"/>
          <ac:graphicFrameMkLst>
            <pc:docMk/>
            <pc:sldMk cId="1508823551" sldId="261"/>
            <ac:graphicFrameMk id="67" creationId="{3E7A15DE-C749-4E76-B2A0-9ABEF617E1A2}"/>
          </ac:graphicFrameMkLst>
        </pc:graphicFrameChg>
        <pc:cxnChg chg="add del">
          <ac:chgData name="Sue Van Mierlo" userId="86b24dd5-73cd-4544-b4f7-ce516ccf6ab5" providerId="ADAL" clId="{0F0250E9-C098-4B41-83A7-1267D3C1AB3A}" dt="2021-06-23T03:30:34.888" v="2479" actId="26606"/>
          <ac:cxnSpMkLst>
            <pc:docMk/>
            <pc:sldMk cId="1508823551" sldId="261"/>
            <ac:cxnSpMk id="90" creationId="{C8F51B3F-8331-4E4A-AE96-D47B1006EEAD}"/>
          </ac:cxnSpMkLst>
        </pc:cxnChg>
      </pc:sldChg>
      <pc:sldChg chg="del">
        <pc:chgData name="Sue Van Mierlo" userId="86b24dd5-73cd-4544-b4f7-ce516ccf6ab5" providerId="ADAL" clId="{0F0250E9-C098-4B41-83A7-1267D3C1AB3A}" dt="2021-06-23T03:04:24.116" v="2050" actId="2696"/>
        <pc:sldMkLst>
          <pc:docMk/>
          <pc:sldMk cId="1842738013" sldId="262"/>
        </pc:sldMkLst>
      </pc:sldChg>
      <pc:sldChg chg="addSp delSp modSp new mod setBg setClrOvrMap">
        <pc:chgData name="Sue Van Mierlo" userId="86b24dd5-73cd-4544-b4f7-ce516ccf6ab5" providerId="ADAL" clId="{0F0250E9-C098-4B41-83A7-1267D3C1AB3A}" dt="2021-07-08T07:38:16.844" v="3228" actId="6549"/>
        <pc:sldMkLst>
          <pc:docMk/>
          <pc:sldMk cId="3349039401" sldId="263"/>
        </pc:sldMkLst>
        <pc:spChg chg="add del mod">
          <ac:chgData name="Sue Van Mierlo" userId="86b24dd5-73cd-4544-b4f7-ce516ccf6ab5" providerId="ADAL" clId="{0F0250E9-C098-4B41-83A7-1267D3C1AB3A}" dt="2021-06-23T02:15:37.516" v="540"/>
          <ac:spMkLst>
            <pc:docMk/>
            <pc:sldMk cId="3349039401" sldId="263"/>
            <ac:spMk id="2" creationId="{2BFD5D4B-295E-43AC-AB68-56A5E24E74F2}"/>
          </ac:spMkLst>
        </pc:spChg>
        <pc:spChg chg="add del mod">
          <ac:chgData name="Sue Van Mierlo" userId="86b24dd5-73cd-4544-b4f7-ce516ccf6ab5" providerId="ADAL" clId="{0F0250E9-C098-4B41-83A7-1267D3C1AB3A}" dt="2021-06-23T02:17:22.390" v="558"/>
          <ac:spMkLst>
            <pc:docMk/>
            <pc:sldMk cId="3349039401" sldId="263"/>
            <ac:spMk id="3" creationId="{A835652E-441C-4D02-9BB2-A9BC8AC2BF2C}"/>
          </ac:spMkLst>
        </pc:spChg>
        <pc:spChg chg="add del mod">
          <ac:chgData name="Sue Van Mierlo" userId="86b24dd5-73cd-4544-b4f7-ce516ccf6ab5" providerId="ADAL" clId="{0F0250E9-C098-4B41-83A7-1267D3C1AB3A}" dt="2021-07-08T07:38:16.844" v="3228" actId="6549"/>
          <ac:spMkLst>
            <pc:docMk/>
            <pc:sldMk cId="3349039401" sldId="263"/>
            <ac:spMk id="4" creationId="{86837E76-AA10-45FE-82EE-4DAAC1D0B603}"/>
          </ac:spMkLst>
        </pc:spChg>
        <pc:spChg chg="add del">
          <ac:chgData name="Sue Van Mierlo" userId="86b24dd5-73cd-4544-b4f7-ce516ccf6ab5" providerId="ADAL" clId="{0F0250E9-C098-4B41-83A7-1267D3C1AB3A}" dt="2021-06-23T03:32:30.515" v="2500" actId="26606"/>
          <ac:spMkLst>
            <pc:docMk/>
            <pc:sldMk cId="3349039401" sldId="263"/>
            <ac:spMk id="9" creationId="{84697CDA-BDB7-4883-B48B-1D4EDB2F0E93}"/>
          </ac:spMkLst>
        </pc:spChg>
        <pc:spChg chg="add del">
          <ac:chgData name="Sue Van Mierlo" userId="86b24dd5-73cd-4544-b4f7-ce516ccf6ab5" providerId="ADAL" clId="{0F0250E9-C098-4B41-83A7-1267D3C1AB3A}" dt="2021-06-23T02:34:34.035" v="1160" actId="26606"/>
          <ac:spMkLst>
            <pc:docMk/>
            <pc:sldMk cId="3349039401" sldId="263"/>
            <ac:spMk id="10" creationId="{B775CD93-9DF2-48CB-9F57-1BCA9A46C7FA}"/>
          </ac:spMkLst>
        </pc:spChg>
        <pc:spChg chg="add del">
          <ac:chgData name="Sue Van Mierlo" userId="86b24dd5-73cd-4544-b4f7-ce516ccf6ab5" providerId="ADAL" clId="{0F0250E9-C098-4B41-83A7-1267D3C1AB3A}" dt="2021-06-23T02:29:34.594" v="1132" actId="26606"/>
          <ac:spMkLst>
            <pc:docMk/>
            <pc:sldMk cId="3349039401" sldId="263"/>
            <ac:spMk id="11" creationId="{C5E6CFF1-2F42-4E10-9A97-F116F46F53FE}"/>
          </ac:spMkLst>
        </pc:spChg>
        <pc:spChg chg="add del">
          <ac:chgData name="Sue Van Mierlo" userId="86b24dd5-73cd-4544-b4f7-ce516ccf6ab5" providerId="ADAL" clId="{0F0250E9-C098-4B41-83A7-1267D3C1AB3A}" dt="2021-06-23T02:34:34.035" v="1160" actId="26606"/>
          <ac:spMkLst>
            <pc:docMk/>
            <pc:sldMk cId="3349039401" sldId="263"/>
            <ac:spMk id="12" creationId="{6166C6D1-23AC-49C4-BA07-238E4E9F8CEB}"/>
          </ac:spMkLst>
        </pc:spChg>
        <pc:spChg chg="add del">
          <ac:chgData name="Sue Van Mierlo" userId="86b24dd5-73cd-4544-b4f7-ce516ccf6ab5" providerId="ADAL" clId="{0F0250E9-C098-4B41-83A7-1267D3C1AB3A}" dt="2021-06-23T02:34:34.035" v="1160" actId="26606"/>
          <ac:spMkLst>
            <pc:docMk/>
            <pc:sldMk cId="3349039401" sldId="263"/>
            <ac:spMk id="14" creationId="{1C091803-41C2-48E0-9228-5148460C7479}"/>
          </ac:spMkLst>
        </pc:spChg>
        <pc:spChg chg="add del">
          <ac:chgData name="Sue Van Mierlo" userId="86b24dd5-73cd-4544-b4f7-ce516ccf6ab5" providerId="ADAL" clId="{0F0250E9-C098-4B41-83A7-1267D3C1AB3A}" dt="2021-06-23T03:32:30.515" v="2500" actId="26606"/>
          <ac:spMkLst>
            <pc:docMk/>
            <pc:sldMk cId="3349039401" sldId="263"/>
            <ac:spMk id="15" creationId="{6295B176-FA0E-4B6A-A190-5E2E82BEA57A}"/>
          </ac:spMkLst>
        </pc:spChg>
        <pc:spChg chg="add del">
          <ac:chgData name="Sue Van Mierlo" userId="86b24dd5-73cd-4544-b4f7-ce516ccf6ab5" providerId="ADAL" clId="{0F0250E9-C098-4B41-83A7-1267D3C1AB3A}" dt="2021-06-23T03:32:30.515" v="2500" actId="26606"/>
          <ac:spMkLst>
            <pc:docMk/>
            <pc:sldMk cId="3349039401" sldId="263"/>
            <ac:spMk id="16" creationId="{48F779DE-4744-42D6-9C74-33EC94460CCC}"/>
          </ac:spMkLst>
        </pc:spChg>
        <pc:spChg chg="add">
          <ac:chgData name="Sue Van Mierlo" userId="86b24dd5-73cd-4544-b4f7-ce516ccf6ab5" providerId="ADAL" clId="{0F0250E9-C098-4B41-83A7-1267D3C1AB3A}" dt="2021-06-23T03:32:30.515" v="2500" actId="26606"/>
          <ac:spMkLst>
            <pc:docMk/>
            <pc:sldMk cId="3349039401" sldId="263"/>
            <ac:spMk id="21" creationId="{84697CDA-BDB7-4883-B48B-1D4EDB2F0E93}"/>
          </ac:spMkLst>
        </pc:spChg>
        <pc:spChg chg="add">
          <ac:chgData name="Sue Van Mierlo" userId="86b24dd5-73cd-4544-b4f7-ce516ccf6ab5" providerId="ADAL" clId="{0F0250E9-C098-4B41-83A7-1267D3C1AB3A}" dt="2021-06-23T03:32:30.515" v="2500" actId="26606"/>
          <ac:spMkLst>
            <pc:docMk/>
            <pc:sldMk cId="3349039401" sldId="263"/>
            <ac:spMk id="23" creationId="{0DC0EC46-2230-4728-856D-F3531112101A}"/>
          </ac:spMkLst>
        </pc:spChg>
        <pc:spChg chg="add">
          <ac:chgData name="Sue Van Mierlo" userId="86b24dd5-73cd-4544-b4f7-ce516ccf6ab5" providerId="ADAL" clId="{0F0250E9-C098-4B41-83A7-1267D3C1AB3A}" dt="2021-06-23T03:32:30.515" v="2500" actId="26606"/>
          <ac:spMkLst>
            <pc:docMk/>
            <pc:sldMk cId="3349039401" sldId="263"/>
            <ac:spMk id="25" creationId="{16A12243-4887-4E89-8347-1146AE5D14FC}"/>
          </ac:spMkLst>
        </pc:spChg>
        <pc:graphicFrameChg chg="add del">
          <ac:chgData name="Sue Van Mierlo" userId="86b24dd5-73cd-4544-b4f7-ce516ccf6ab5" providerId="ADAL" clId="{0F0250E9-C098-4B41-83A7-1267D3C1AB3A}" dt="2021-06-23T02:29:34.594" v="1132" actId="26606"/>
          <ac:graphicFrameMkLst>
            <pc:docMk/>
            <pc:sldMk cId="3349039401" sldId="263"/>
            <ac:graphicFrameMk id="6" creationId="{E21B95F9-FEDF-478E-B3EB-746BE40BBAA8}"/>
          </ac:graphicFrameMkLst>
        </pc:graphicFrameChg>
        <pc:graphicFrameChg chg="add del">
          <ac:chgData name="Sue Van Mierlo" userId="86b24dd5-73cd-4544-b4f7-ce516ccf6ab5" providerId="ADAL" clId="{0F0250E9-C098-4B41-83A7-1267D3C1AB3A}" dt="2021-06-23T02:34:34.035" v="1160" actId="26606"/>
          <ac:graphicFrameMkLst>
            <pc:docMk/>
            <pc:sldMk cId="3349039401" sldId="263"/>
            <ac:graphicFrameMk id="8" creationId="{92B97893-1F9F-42E0-A6CB-1C9956DEA20B}"/>
          </ac:graphicFrameMkLst>
        </pc:graphicFrameChg>
        <pc:picChg chg="add del">
          <ac:chgData name="Sue Van Mierlo" userId="86b24dd5-73cd-4544-b4f7-ce516ccf6ab5" providerId="ADAL" clId="{0F0250E9-C098-4B41-83A7-1267D3C1AB3A}" dt="2021-06-23T02:29:34.594" v="1132" actId="26606"/>
          <ac:picMkLst>
            <pc:docMk/>
            <pc:sldMk cId="3349039401" sldId="263"/>
            <ac:picMk id="7" creationId="{DE5DC07E-16E9-44F9-9AE1-555C4B254B42}"/>
          </ac:picMkLst>
        </pc:picChg>
        <pc:cxnChg chg="add del">
          <ac:chgData name="Sue Van Mierlo" userId="86b24dd5-73cd-4544-b4f7-ce516ccf6ab5" providerId="ADAL" clId="{0F0250E9-C098-4B41-83A7-1267D3C1AB3A}" dt="2021-06-23T02:29:34.594" v="1132" actId="26606"/>
          <ac:cxnSpMkLst>
            <pc:docMk/>
            <pc:sldMk cId="3349039401" sldId="263"/>
            <ac:cxnSpMk id="13" creationId="{67182200-4859-4C8D-BCBB-55B245C28BA3}"/>
          </ac:cxnSpMkLst>
        </pc:cxnChg>
      </pc:sldChg>
      <pc:sldChg chg="addSp delSp modSp new mod setBg">
        <pc:chgData name="Sue Van Mierlo" userId="86b24dd5-73cd-4544-b4f7-ce516ccf6ab5" providerId="ADAL" clId="{0F0250E9-C098-4B41-83A7-1267D3C1AB3A}" dt="2021-07-08T07:42:40.791" v="3339" actId="20577"/>
        <pc:sldMkLst>
          <pc:docMk/>
          <pc:sldMk cId="4062846183" sldId="264"/>
        </pc:sldMkLst>
        <pc:spChg chg="add del mod">
          <ac:chgData name="Sue Van Mierlo" userId="86b24dd5-73cd-4544-b4f7-ce516ccf6ab5" providerId="ADAL" clId="{0F0250E9-C098-4B41-83A7-1267D3C1AB3A}" dt="2021-06-23T02:38:30.967" v="1165"/>
          <ac:spMkLst>
            <pc:docMk/>
            <pc:sldMk cId="4062846183" sldId="264"/>
            <ac:spMk id="2" creationId="{B24107D5-E8A3-4F62-99AF-C04F988F114B}"/>
          </ac:spMkLst>
        </pc:spChg>
        <pc:spChg chg="add del mod">
          <ac:chgData name="Sue Van Mierlo" userId="86b24dd5-73cd-4544-b4f7-ce516ccf6ab5" providerId="ADAL" clId="{0F0250E9-C098-4B41-83A7-1267D3C1AB3A}" dt="2021-06-23T02:40:49.188" v="1179"/>
          <ac:spMkLst>
            <pc:docMk/>
            <pc:sldMk cId="4062846183" sldId="264"/>
            <ac:spMk id="3" creationId="{530C0A8D-6419-4FF8-8491-931FFFA4B8D0}"/>
          </ac:spMkLst>
        </pc:spChg>
        <pc:spChg chg="add del mod">
          <ac:chgData name="Sue Van Mierlo" userId="86b24dd5-73cd-4544-b4f7-ce516ccf6ab5" providerId="ADAL" clId="{0F0250E9-C098-4B41-83A7-1267D3C1AB3A}" dt="2021-06-23T03:34:16.310" v="2532" actId="26606"/>
          <ac:spMkLst>
            <pc:docMk/>
            <pc:sldMk cId="4062846183" sldId="264"/>
            <ac:spMk id="4" creationId="{83BAE2D8-F242-4172-9B3C-75AB3EDB0AB8}"/>
          </ac:spMkLst>
        </pc:spChg>
        <pc:spChg chg="add del">
          <ac:chgData name="Sue Van Mierlo" userId="86b24dd5-73cd-4544-b4f7-ce516ccf6ab5" providerId="ADAL" clId="{0F0250E9-C098-4B41-83A7-1267D3C1AB3A}" dt="2021-06-23T03:34:16.310" v="2532" actId="26606"/>
          <ac:spMkLst>
            <pc:docMk/>
            <pc:sldMk cId="4062846183" sldId="264"/>
            <ac:spMk id="6" creationId="{8D1AA55E-40D5-461B-A5A8-4AE8AAB71B08}"/>
          </ac:spMkLst>
        </pc:spChg>
        <pc:spChg chg="add del">
          <ac:chgData name="Sue Van Mierlo" userId="86b24dd5-73cd-4544-b4f7-ce516ccf6ab5" providerId="ADAL" clId="{0F0250E9-C098-4B41-83A7-1267D3C1AB3A}" dt="2021-06-23T02:50:20.544" v="1694" actId="26606"/>
          <ac:spMkLst>
            <pc:docMk/>
            <pc:sldMk cId="4062846183" sldId="264"/>
            <ac:spMk id="9" creationId="{100EDD19-6802-4EC3-95CE-CFFAB042CFD6}"/>
          </ac:spMkLst>
        </pc:spChg>
        <pc:spChg chg="add del">
          <ac:chgData name="Sue Van Mierlo" userId="86b24dd5-73cd-4544-b4f7-ce516ccf6ab5" providerId="ADAL" clId="{0F0250E9-C098-4B41-83A7-1267D3C1AB3A}" dt="2021-06-23T02:50:20.544" v="1694" actId="26606"/>
          <ac:spMkLst>
            <pc:docMk/>
            <pc:sldMk cId="4062846183" sldId="264"/>
            <ac:spMk id="11" creationId="{DB17E863-922E-4C26-BD64-E8FD41D28661}"/>
          </ac:spMkLst>
        </pc:spChg>
        <pc:spChg chg="add">
          <ac:chgData name="Sue Van Mierlo" userId="86b24dd5-73cd-4544-b4f7-ce516ccf6ab5" providerId="ADAL" clId="{0F0250E9-C098-4B41-83A7-1267D3C1AB3A}" dt="2021-06-23T03:34:16.310" v="2532" actId="26606"/>
          <ac:spMkLst>
            <pc:docMk/>
            <pc:sldMk cId="4062846183" sldId="264"/>
            <ac:spMk id="22" creationId="{2B566528-1B12-4246-9431-5C2D7D081168}"/>
          </ac:spMkLst>
        </pc:spChg>
        <pc:spChg chg="add">
          <ac:chgData name="Sue Van Mierlo" userId="86b24dd5-73cd-4544-b4f7-ce516ccf6ab5" providerId="ADAL" clId="{0F0250E9-C098-4B41-83A7-1267D3C1AB3A}" dt="2021-06-23T03:34:16.310" v="2532" actId="26606"/>
          <ac:spMkLst>
            <pc:docMk/>
            <pc:sldMk cId="4062846183" sldId="264"/>
            <ac:spMk id="24" creationId="{2E80C965-DB6D-4F81-9E9E-B027384D0BD6}"/>
          </ac:spMkLst>
        </pc:spChg>
        <pc:spChg chg="add">
          <ac:chgData name="Sue Van Mierlo" userId="86b24dd5-73cd-4544-b4f7-ce516ccf6ab5" providerId="ADAL" clId="{0F0250E9-C098-4B41-83A7-1267D3C1AB3A}" dt="2021-06-23T03:34:16.310" v="2532" actId="26606"/>
          <ac:spMkLst>
            <pc:docMk/>
            <pc:sldMk cId="4062846183" sldId="264"/>
            <ac:spMk id="26" creationId="{A580F890-B085-4E95-96AA-55AEBEC5CE6E}"/>
          </ac:spMkLst>
        </pc:spChg>
        <pc:spChg chg="add">
          <ac:chgData name="Sue Van Mierlo" userId="86b24dd5-73cd-4544-b4f7-ce516ccf6ab5" providerId="ADAL" clId="{0F0250E9-C098-4B41-83A7-1267D3C1AB3A}" dt="2021-06-23T03:34:16.310" v="2532" actId="26606"/>
          <ac:spMkLst>
            <pc:docMk/>
            <pc:sldMk cId="4062846183" sldId="264"/>
            <ac:spMk id="28" creationId="{D3F51FEB-38FB-4F6C-9F7B-2F2AFAB65463}"/>
          </ac:spMkLst>
        </pc:spChg>
        <pc:spChg chg="add">
          <ac:chgData name="Sue Van Mierlo" userId="86b24dd5-73cd-4544-b4f7-ce516ccf6ab5" providerId="ADAL" clId="{0F0250E9-C098-4B41-83A7-1267D3C1AB3A}" dt="2021-06-23T03:34:16.310" v="2532" actId="26606"/>
          <ac:spMkLst>
            <pc:docMk/>
            <pc:sldMk cId="4062846183" sldId="264"/>
            <ac:spMk id="30" creationId="{1E547BA6-BAE0-43BB-A7CA-60F69CE252F0}"/>
          </ac:spMkLst>
        </pc:spChg>
        <pc:grpChg chg="add del">
          <ac:chgData name="Sue Van Mierlo" userId="86b24dd5-73cd-4544-b4f7-ce516ccf6ab5" providerId="ADAL" clId="{0F0250E9-C098-4B41-83A7-1267D3C1AB3A}" dt="2021-06-23T03:34:16.310" v="2532" actId="26606"/>
          <ac:grpSpMkLst>
            <pc:docMk/>
            <pc:sldMk cId="4062846183" sldId="264"/>
            <ac:grpSpMk id="13" creationId="{78350D8D-73D6-4132-89B5-DD52F3962A76}"/>
          </ac:grpSpMkLst>
        </pc:grpChg>
        <pc:graphicFrameChg chg="add mod">
          <ac:chgData name="Sue Van Mierlo" userId="86b24dd5-73cd-4544-b4f7-ce516ccf6ab5" providerId="ADAL" clId="{0F0250E9-C098-4B41-83A7-1267D3C1AB3A}" dt="2021-07-08T07:42:40.791" v="3339" actId="20577"/>
          <ac:graphicFrameMkLst>
            <pc:docMk/>
            <pc:sldMk cId="4062846183" sldId="264"/>
            <ac:graphicFrameMk id="18" creationId="{0B5A4174-E40F-4790-B3B4-13CAE3EDCA8A}"/>
          </ac:graphicFrameMkLst>
        </pc:graphicFrameChg>
        <pc:cxnChg chg="add del">
          <ac:chgData name="Sue Van Mierlo" userId="86b24dd5-73cd-4544-b4f7-ce516ccf6ab5" providerId="ADAL" clId="{0F0250E9-C098-4B41-83A7-1267D3C1AB3A}" dt="2021-06-23T03:34:16.310" v="2532" actId="26606"/>
          <ac:cxnSpMkLst>
            <pc:docMk/>
            <pc:sldMk cId="4062846183" sldId="264"/>
            <ac:cxnSpMk id="7" creationId="{7EB498BD-8089-4626-91EA-4978EBEF535E}"/>
          </ac:cxnSpMkLst>
        </pc:cxnChg>
      </pc:sldChg>
      <pc:sldChg chg="addSp delSp modSp new mod setBg">
        <pc:chgData name="Sue Van Mierlo" userId="86b24dd5-73cd-4544-b4f7-ce516ccf6ab5" providerId="ADAL" clId="{0F0250E9-C098-4B41-83A7-1267D3C1AB3A}" dt="2021-06-23T03:35:15.227" v="2547" actId="255"/>
        <pc:sldMkLst>
          <pc:docMk/>
          <pc:sldMk cId="4173053043" sldId="265"/>
        </pc:sldMkLst>
        <pc:spChg chg="add del mod">
          <ac:chgData name="Sue Van Mierlo" userId="86b24dd5-73cd-4544-b4f7-ce516ccf6ab5" providerId="ADAL" clId="{0F0250E9-C098-4B41-83A7-1267D3C1AB3A}" dt="2021-06-23T02:55:37.101" v="1702"/>
          <ac:spMkLst>
            <pc:docMk/>
            <pc:sldMk cId="4173053043" sldId="265"/>
            <ac:spMk id="2" creationId="{87E212C3-337C-4B77-90DB-13C1882B5660}"/>
          </ac:spMkLst>
        </pc:spChg>
        <pc:spChg chg="add del mod">
          <ac:chgData name="Sue Van Mierlo" userId="86b24dd5-73cd-4544-b4f7-ce516ccf6ab5" providerId="ADAL" clId="{0F0250E9-C098-4B41-83A7-1267D3C1AB3A}" dt="2021-06-23T03:34:59.990" v="2545" actId="26606"/>
          <ac:spMkLst>
            <pc:docMk/>
            <pc:sldMk cId="4173053043" sldId="265"/>
            <ac:spMk id="3" creationId="{464F1367-B6AA-4B83-971E-419AEE9B0C5C}"/>
          </ac:spMkLst>
        </pc:spChg>
        <pc:spChg chg="add del">
          <ac:chgData name="Sue Van Mierlo" userId="86b24dd5-73cd-4544-b4f7-ce516ccf6ab5" providerId="ADAL" clId="{0F0250E9-C098-4B41-83A7-1267D3C1AB3A}" dt="2021-06-23T03:34:28.057" v="2534" actId="26606"/>
          <ac:spMkLst>
            <pc:docMk/>
            <pc:sldMk cId="4173053043" sldId="265"/>
            <ac:spMk id="8" creationId="{2B566528-1B12-4246-9431-5C2D7D081168}"/>
          </ac:spMkLst>
        </pc:spChg>
        <pc:spChg chg="add del">
          <ac:chgData name="Sue Van Mierlo" userId="86b24dd5-73cd-4544-b4f7-ce516ccf6ab5" providerId="ADAL" clId="{0F0250E9-C098-4B41-83A7-1267D3C1AB3A}" dt="2021-06-23T02:58:41.911" v="2000" actId="26606"/>
          <ac:spMkLst>
            <pc:docMk/>
            <pc:sldMk cId="4173053043" sldId="265"/>
            <ac:spMk id="10" creationId="{B50AB553-2A96-4A92-96F2-93548E096954}"/>
          </ac:spMkLst>
        </pc:spChg>
        <pc:spChg chg="add del">
          <ac:chgData name="Sue Van Mierlo" userId="86b24dd5-73cd-4544-b4f7-ce516ccf6ab5" providerId="ADAL" clId="{0F0250E9-C098-4B41-83A7-1267D3C1AB3A}" dt="2021-06-23T03:34:50.054" v="2538" actId="26606"/>
          <ac:spMkLst>
            <pc:docMk/>
            <pc:sldMk cId="4173053043" sldId="265"/>
            <ac:spMk id="14" creationId="{E3020543-B24B-4EC4-8FFC-8DD88EEA91A8}"/>
          </ac:spMkLst>
        </pc:spChg>
        <pc:spChg chg="add del">
          <ac:chgData name="Sue Van Mierlo" userId="86b24dd5-73cd-4544-b4f7-ce516ccf6ab5" providerId="ADAL" clId="{0F0250E9-C098-4B41-83A7-1267D3C1AB3A}" dt="2021-06-23T03:34:28.057" v="2534" actId="26606"/>
          <ac:spMkLst>
            <pc:docMk/>
            <pc:sldMk cId="4173053043" sldId="265"/>
            <ac:spMk id="16" creationId="{D3F51FEB-38FB-4F6C-9F7B-2F2AFAB65463}"/>
          </ac:spMkLst>
        </pc:spChg>
        <pc:spChg chg="add del">
          <ac:chgData name="Sue Van Mierlo" userId="86b24dd5-73cd-4544-b4f7-ce516ccf6ab5" providerId="ADAL" clId="{0F0250E9-C098-4B41-83A7-1267D3C1AB3A}" dt="2021-06-23T03:34:28.057" v="2534" actId="26606"/>
          <ac:spMkLst>
            <pc:docMk/>
            <pc:sldMk cId="4173053043" sldId="265"/>
            <ac:spMk id="18" creationId="{1E547BA6-BAE0-43BB-A7CA-60F69CE252F0}"/>
          </ac:spMkLst>
        </pc:spChg>
        <pc:spChg chg="add del">
          <ac:chgData name="Sue Van Mierlo" userId="86b24dd5-73cd-4544-b4f7-ce516ccf6ab5" providerId="ADAL" clId="{0F0250E9-C098-4B41-83A7-1267D3C1AB3A}" dt="2021-06-23T03:34:47.041" v="2536" actId="26606"/>
          <ac:spMkLst>
            <pc:docMk/>
            <pc:sldMk cId="4173053043" sldId="265"/>
            <ac:spMk id="20" creationId="{A2679492-7988-4050-9056-542444452411}"/>
          </ac:spMkLst>
        </pc:spChg>
        <pc:spChg chg="add del">
          <ac:chgData name="Sue Van Mierlo" userId="86b24dd5-73cd-4544-b4f7-ce516ccf6ab5" providerId="ADAL" clId="{0F0250E9-C098-4B41-83A7-1267D3C1AB3A}" dt="2021-06-23T03:34:47.041" v="2536" actId="26606"/>
          <ac:spMkLst>
            <pc:docMk/>
            <pc:sldMk cId="4173053043" sldId="265"/>
            <ac:spMk id="21" creationId="{B091B163-7D61-4891-ABCF-5C13D9C418D0}"/>
          </ac:spMkLst>
        </pc:spChg>
        <pc:spChg chg="add del">
          <ac:chgData name="Sue Van Mierlo" userId="86b24dd5-73cd-4544-b4f7-ce516ccf6ab5" providerId="ADAL" clId="{0F0250E9-C098-4B41-83A7-1267D3C1AB3A}" dt="2021-06-23T03:34:47.041" v="2536" actId="26606"/>
          <ac:spMkLst>
            <pc:docMk/>
            <pc:sldMk cId="4173053043" sldId="265"/>
            <ac:spMk id="25" creationId="{464F1367-B6AA-4B83-971E-419AEE9B0C5C}"/>
          </ac:spMkLst>
        </pc:spChg>
        <pc:spChg chg="add del">
          <ac:chgData name="Sue Van Mierlo" userId="86b24dd5-73cd-4544-b4f7-ce516ccf6ab5" providerId="ADAL" clId="{0F0250E9-C098-4B41-83A7-1267D3C1AB3A}" dt="2021-06-23T03:34:50.054" v="2538" actId="26606"/>
          <ac:spMkLst>
            <pc:docMk/>
            <pc:sldMk cId="4173053043" sldId="265"/>
            <ac:spMk id="27" creationId="{BB7169B8-2507-43F4-A148-FA791CD9C678}"/>
          </ac:spMkLst>
        </pc:spChg>
        <pc:spChg chg="add del">
          <ac:chgData name="Sue Van Mierlo" userId="86b24dd5-73cd-4544-b4f7-ce516ccf6ab5" providerId="ADAL" clId="{0F0250E9-C098-4B41-83A7-1267D3C1AB3A}" dt="2021-06-23T03:34:50.054" v="2538" actId="26606"/>
          <ac:spMkLst>
            <pc:docMk/>
            <pc:sldMk cId="4173053043" sldId="265"/>
            <ac:spMk id="29" creationId="{6CB927A4-E432-4310-9CD5-E89FF5063179}"/>
          </ac:spMkLst>
        </pc:spChg>
        <pc:spChg chg="add del">
          <ac:chgData name="Sue Van Mierlo" userId="86b24dd5-73cd-4544-b4f7-ce516ccf6ab5" providerId="ADAL" clId="{0F0250E9-C098-4B41-83A7-1267D3C1AB3A}" dt="2021-06-23T03:34:50.054" v="2538" actId="26606"/>
          <ac:spMkLst>
            <pc:docMk/>
            <pc:sldMk cId="4173053043" sldId="265"/>
            <ac:spMk id="30" creationId="{1453BF6C-B012-48B7-B4E8-6D7AC7C27D02}"/>
          </ac:spMkLst>
        </pc:spChg>
        <pc:spChg chg="add del">
          <ac:chgData name="Sue Van Mierlo" userId="86b24dd5-73cd-4544-b4f7-ce516ccf6ab5" providerId="ADAL" clId="{0F0250E9-C098-4B41-83A7-1267D3C1AB3A}" dt="2021-06-23T03:34:50.054" v="2538" actId="26606"/>
          <ac:spMkLst>
            <pc:docMk/>
            <pc:sldMk cId="4173053043" sldId="265"/>
            <ac:spMk id="31" creationId="{464F1367-B6AA-4B83-971E-419AEE9B0C5C}"/>
          </ac:spMkLst>
        </pc:spChg>
        <pc:spChg chg="add del">
          <ac:chgData name="Sue Van Mierlo" userId="86b24dd5-73cd-4544-b4f7-ce516ccf6ab5" providerId="ADAL" clId="{0F0250E9-C098-4B41-83A7-1267D3C1AB3A}" dt="2021-06-23T03:34:51.628" v="2540" actId="26606"/>
          <ac:spMkLst>
            <pc:docMk/>
            <pc:sldMk cId="4173053043" sldId="265"/>
            <ac:spMk id="33" creationId="{12FB12AE-71D1-47FD-9AC3-EE2C07424534}"/>
          </ac:spMkLst>
        </pc:spChg>
        <pc:spChg chg="add del">
          <ac:chgData name="Sue Van Mierlo" userId="86b24dd5-73cd-4544-b4f7-ce516ccf6ab5" providerId="ADAL" clId="{0F0250E9-C098-4B41-83A7-1267D3C1AB3A}" dt="2021-06-23T03:34:51.628" v="2540" actId="26606"/>
          <ac:spMkLst>
            <pc:docMk/>
            <pc:sldMk cId="4173053043" sldId="265"/>
            <ac:spMk id="34" creationId="{64853C7E-3CBA-4464-865F-6044D94B1BE9}"/>
          </ac:spMkLst>
        </pc:spChg>
        <pc:spChg chg="add del">
          <ac:chgData name="Sue Van Mierlo" userId="86b24dd5-73cd-4544-b4f7-ce516ccf6ab5" providerId="ADAL" clId="{0F0250E9-C098-4B41-83A7-1267D3C1AB3A}" dt="2021-06-23T03:34:51.628" v="2540" actId="26606"/>
          <ac:spMkLst>
            <pc:docMk/>
            <pc:sldMk cId="4173053043" sldId="265"/>
            <ac:spMk id="35" creationId="{55EFEC59-B929-4851-9DEF-9106F27979A9}"/>
          </ac:spMkLst>
        </pc:spChg>
        <pc:spChg chg="add del">
          <ac:chgData name="Sue Van Mierlo" userId="86b24dd5-73cd-4544-b4f7-ce516ccf6ab5" providerId="ADAL" clId="{0F0250E9-C098-4B41-83A7-1267D3C1AB3A}" dt="2021-06-23T03:34:51.628" v="2540" actId="26606"/>
          <ac:spMkLst>
            <pc:docMk/>
            <pc:sldMk cId="4173053043" sldId="265"/>
            <ac:spMk id="36" creationId="{6C132392-D5FF-4588-8FA1-5BAD77BF6464}"/>
          </ac:spMkLst>
        </pc:spChg>
        <pc:spChg chg="add del">
          <ac:chgData name="Sue Van Mierlo" userId="86b24dd5-73cd-4544-b4f7-ce516ccf6ab5" providerId="ADAL" clId="{0F0250E9-C098-4B41-83A7-1267D3C1AB3A}" dt="2021-06-23T03:34:51.628" v="2540" actId="26606"/>
          <ac:spMkLst>
            <pc:docMk/>
            <pc:sldMk cId="4173053043" sldId="265"/>
            <ac:spMk id="37" creationId="{C7EAC045-695C-4E73-9B7C-AFD6FB22DA20}"/>
          </ac:spMkLst>
        </pc:spChg>
        <pc:spChg chg="add del">
          <ac:chgData name="Sue Van Mierlo" userId="86b24dd5-73cd-4544-b4f7-ce516ccf6ab5" providerId="ADAL" clId="{0F0250E9-C098-4B41-83A7-1267D3C1AB3A}" dt="2021-06-23T03:34:51.628" v="2540" actId="26606"/>
          <ac:spMkLst>
            <pc:docMk/>
            <pc:sldMk cId="4173053043" sldId="265"/>
            <ac:spMk id="38" creationId="{404A7A3A-BEAE-4BC6-A163-5D0E5F8C4669}"/>
          </ac:spMkLst>
        </pc:spChg>
        <pc:spChg chg="add del">
          <ac:chgData name="Sue Van Mierlo" userId="86b24dd5-73cd-4544-b4f7-ce516ccf6ab5" providerId="ADAL" clId="{0F0250E9-C098-4B41-83A7-1267D3C1AB3A}" dt="2021-06-23T03:34:51.628" v="2540" actId="26606"/>
          <ac:spMkLst>
            <pc:docMk/>
            <pc:sldMk cId="4173053043" sldId="265"/>
            <ac:spMk id="39" creationId="{12ED3B7D-405D-4DFA-8608-B6DE7467183E}"/>
          </ac:spMkLst>
        </pc:spChg>
        <pc:spChg chg="add del">
          <ac:chgData name="Sue Van Mierlo" userId="86b24dd5-73cd-4544-b4f7-ce516ccf6ab5" providerId="ADAL" clId="{0F0250E9-C098-4B41-83A7-1267D3C1AB3A}" dt="2021-06-23T03:34:51.628" v="2540" actId="26606"/>
          <ac:spMkLst>
            <pc:docMk/>
            <pc:sldMk cId="4173053043" sldId="265"/>
            <ac:spMk id="40" creationId="{464F1367-B6AA-4B83-971E-419AEE9B0C5C}"/>
          </ac:spMkLst>
        </pc:spChg>
        <pc:spChg chg="add del">
          <ac:chgData name="Sue Van Mierlo" userId="86b24dd5-73cd-4544-b4f7-ce516ccf6ab5" providerId="ADAL" clId="{0F0250E9-C098-4B41-83A7-1267D3C1AB3A}" dt="2021-06-23T03:34:55.835" v="2542" actId="26606"/>
          <ac:spMkLst>
            <pc:docMk/>
            <pc:sldMk cId="4173053043" sldId="265"/>
            <ac:spMk id="42" creationId="{884769FE-1656-422F-86E1-8C1B16C27BE1}"/>
          </ac:spMkLst>
        </pc:spChg>
        <pc:spChg chg="add del">
          <ac:chgData name="Sue Van Mierlo" userId="86b24dd5-73cd-4544-b4f7-ce516ccf6ab5" providerId="ADAL" clId="{0F0250E9-C098-4B41-83A7-1267D3C1AB3A}" dt="2021-06-23T03:34:55.835" v="2542" actId="26606"/>
          <ac:spMkLst>
            <pc:docMk/>
            <pc:sldMk cId="4173053043" sldId="265"/>
            <ac:spMk id="43" creationId="{CB249F6D-244F-494A-98B9-5CC7413C4FB9}"/>
          </ac:spMkLst>
        </pc:spChg>
        <pc:spChg chg="add del">
          <ac:chgData name="Sue Van Mierlo" userId="86b24dd5-73cd-4544-b4f7-ce516ccf6ab5" providerId="ADAL" clId="{0F0250E9-C098-4B41-83A7-1267D3C1AB3A}" dt="2021-06-23T03:34:55.835" v="2542" actId="26606"/>
          <ac:spMkLst>
            <pc:docMk/>
            <pc:sldMk cId="4173053043" sldId="265"/>
            <ac:spMk id="44" creationId="{506C536E-6ECA-4211-AF8C-A2671C484DA7}"/>
          </ac:spMkLst>
        </pc:spChg>
        <pc:spChg chg="add del">
          <ac:chgData name="Sue Van Mierlo" userId="86b24dd5-73cd-4544-b4f7-ce516ccf6ab5" providerId="ADAL" clId="{0F0250E9-C098-4B41-83A7-1267D3C1AB3A}" dt="2021-06-23T03:34:55.835" v="2542" actId="26606"/>
          <ac:spMkLst>
            <pc:docMk/>
            <pc:sldMk cId="4173053043" sldId="265"/>
            <ac:spMk id="45" creationId="{AEAA70EA-2201-4F5D-AF08-58CFF851CCCD}"/>
          </ac:spMkLst>
        </pc:spChg>
        <pc:spChg chg="add del">
          <ac:chgData name="Sue Van Mierlo" userId="86b24dd5-73cd-4544-b4f7-ce516ccf6ab5" providerId="ADAL" clId="{0F0250E9-C098-4B41-83A7-1267D3C1AB3A}" dt="2021-06-23T03:34:55.835" v="2542" actId="26606"/>
          <ac:spMkLst>
            <pc:docMk/>
            <pc:sldMk cId="4173053043" sldId="265"/>
            <ac:spMk id="46" creationId="{464F1367-B6AA-4B83-971E-419AEE9B0C5C}"/>
          </ac:spMkLst>
        </pc:spChg>
        <pc:spChg chg="add del">
          <ac:chgData name="Sue Van Mierlo" userId="86b24dd5-73cd-4544-b4f7-ce516ccf6ab5" providerId="ADAL" clId="{0F0250E9-C098-4B41-83A7-1267D3C1AB3A}" dt="2021-06-23T03:34:59.990" v="2544" actId="26606"/>
          <ac:spMkLst>
            <pc:docMk/>
            <pc:sldMk cId="4173053043" sldId="265"/>
            <ac:spMk id="48" creationId="{7BB7F823-6636-48BA-941D-E64678636AFC}"/>
          </ac:spMkLst>
        </pc:spChg>
        <pc:spChg chg="add del">
          <ac:chgData name="Sue Van Mierlo" userId="86b24dd5-73cd-4544-b4f7-ce516ccf6ab5" providerId="ADAL" clId="{0F0250E9-C098-4B41-83A7-1267D3C1AB3A}" dt="2021-06-23T03:34:59.990" v="2544" actId="26606"/>
          <ac:spMkLst>
            <pc:docMk/>
            <pc:sldMk cId="4173053043" sldId="265"/>
            <ac:spMk id="49" creationId="{A87B67E4-C0EB-443E-9F52-71057ADE6C17}"/>
          </ac:spMkLst>
        </pc:spChg>
        <pc:spChg chg="add del">
          <ac:chgData name="Sue Van Mierlo" userId="86b24dd5-73cd-4544-b4f7-ce516ccf6ab5" providerId="ADAL" clId="{0F0250E9-C098-4B41-83A7-1267D3C1AB3A}" dt="2021-06-23T03:34:59.990" v="2544" actId="26606"/>
          <ac:spMkLst>
            <pc:docMk/>
            <pc:sldMk cId="4173053043" sldId="265"/>
            <ac:spMk id="50" creationId="{4DE0FBC4-76C2-4FA1-A14B-AF5A773FF09E}"/>
          </ac:spMkLst>
        </pc:spChg>
        <pc:spChg chg="add del">
          <ac:chgData name="Sue Van Mierlo" userId="86b24dd5-73cd-4544-b4f7-ce516ccf6ab5" providerId="ADAL" clId="{0F0250E9-C098-4B41-83A7-1267D3C1AB3A}" dt="2021-06-23T03:34:59.990" v="2544" actId="26606"/>
          <ac:spMkLst>
            <pc:docMk/>
            <pc:sldMk cId="4173053043" sldId="265"/>
            <ac:spMk id="51" creationId="{44D1819B-21EB-4EB0-8BD9-B686574AD96B}"/>
          </ac:spMkLst>
        </pc:spChg>
        <pc:spChg chg="add del">
          <ac:chgData name="Sue Van Mierlo" userId="86b24dd5-73cd-4544-b4f7-ce516ccf6ab5" providerId="ADAL" clId="{0F0250E9-C098-4B41-83A7-1267D3C1AB3A}" dt="2021-06-23T03:34:59.990" v="2544" actId="26606"/>
          <ac:spMkLst>
            <pc:docMk/>
            <pc:sldMk cId="4173053043" sldId="265"/>
            <ac:spMk id="52" creationId="{464F1367-B6AA-4B83-971E-419AEE9B0C5C}"/>
          </ac:spMkLst>
        </pc:spChg>
        <pc:spChg chg="add">
          <ac:chgData name="Sue Van Mierlo" userId="86b24dd5-73cd-4544-b4f7-ce516ccf6ab5" providerId="ADAL" clId="{0F0250E9-C098-4B41-83A7-1267D3C1AB3A}" dt="2021-06-23T03:34:59.990" v="2545" actId="26606"/>
          <ac:spMkLst>
            <pc:docMk/>
            <pc:sldMk cId="4173053043" sldId="265"/>
            <ac:spMk id="54" creationId="{8D1AA55E-40D5-461B-A5A8-4AE8AAB71B08}"/>
          </ac:spMkLst>
        </pc:spChg>
        <pc:spChg chg="add mod">
          <ac:chgData name="Sue Van Mierlo" userId="86b24dd5-73cd-4544-b4f7-ce516ccf6ab5" providerId="ADAL" clId="{0F0250E9-C098-4B41-83A7-1267D3C1AB3A}" dt="2021-06-23T03:35:15.227" v="2547" actId="255"/>
          <ac:spMkLst>
            <pc:docMk/>
            <pc:sldMk cId="4173053043" sldId="265"/>
            <ac:spMk id="56" creationId="{464F1367-B6AA-4B83-971E-419AEE9B0C5C}"/>
          </ac:spMkLst>
        </pc:spChg>
        <pc:grpChg chg="add del">
          <ac:chgData name="Sue Van Mierlo" userId="86b24dd5-73cd-4544-b4f7-ce516ccf6ab5" providerId="ADAL" clId="{0F0250E9-C098-4B41-83A7-1267D3C1AB3A}" dt="2021-06-23T03:34:28.057" v="2534" actId="26606"/>
          <ac:grpSpMkLst>
            <pc:docMk/>
            <pc:sldMk cId="4173053043" sldId="265"/>
            <ac:grpSpMk id="12" creationId="{07EAA094-9CF6-4695-958A-33D9BCAA9474}"/>
          </ac:grpSpMkLst>
        </pc:grpChg>
        <pc:grpChg chg="add del">
          <ac:chgData name="Sue Van Mierlo" userId="86b24dd5-73cd-4544-b4f7-ce516ccf6ab5" providerId="ADAL" clId="{0F0250E9-C098-4B41-83A7-1267D3C1AB3A}" dt="2021-06-23T03:34:47.041" v="2536" actId="26606"/>
          <ac:grpSpMkLst>
            <pc:docMk/>
            <pc:sldMk cId="4173053043" sldId="265"/>
            <ac:grpSpMk id="22" creationId="{0474DF76-993E-44DE-AFB0-C416182ACECF}"/>
          </ac:grpSpMkLst>
        </pc:grpChg>
        <pc:grpChg chg="add">
          <ac:chgData name="Sue Van Mierlo" userId="86b24dd5-73cd-4544-b4f7-ce516ccf6ab5" providerId="ADAL" clId="{0F0250E9-C098-4B41-83A7-1267D3C1AB3A}" dt="2021-06-23T03:34:59.990" v="2545" actId="26606"/>
          <ac:grpSpMkLst>
            <pc:docMk/>
            <pc:sldMk cId="4173053043" sldId="265"/>
            <ac:grpSpMk id="57" creationId="{78350D8D-73D6-4132-89B5-DD52F3962A76}"/>
          </ac:grpSpMkLst>
        </pc:grpChg>
        <pc:graphicFrameChg chg="add del">
          <ac:chgData name="Sue Van Mierlo" userId="86b24dd5-73cd-4544-b4f7-ce516ccf6ab5" providerId="ADAL" clId="{0F0250E9-C098-4B41-83A7-1267D3C1AB3A}" dt="2021-06-23T02:58:41.911" v="2000" actId="26606"/>
          <ac:graphicFrameMkLst>
            <pc:docMk/>
            <pc:sldMk cId="4173053043" sldId="265"/>
            <ac:graphicFrameMk id="5" creationId="{A5E4161E-15A3-465A-A1CC-C115471D6981}"/>
          </ac:graphicFrameMkLst>
        </pc:graphicFrameChg>
        <pc:graphicFrameChg chg="add del">
          <ac:chgData name="Sue Van Mierlo" userId="86b24dd5-73cd-4544-b4f7-ce516ccf6ab5" providerId="ADAL" clId="{0F0250E9-C098-4B41-83A7-1267D3C1AB3A}" dt="2021-06-23T03:34:28.057" v="2534" actId="26606"/>
          <ac:graphicFrameMkLst>
            <pc:docMk/>
            <pc:sldMk cId="4173053043" sldId="265"/>
            <ac:graphicFrameMk id="9" creationId="{0ED007B3-C77B-4755-A3BF-573BD07339EE}"/>
          </ac:graphicFrameMkLst>
        </pc:graphicFrameChg>
        <pc:picChg chg="add del">
          <ac:chgData name="Sue Van Mierlo" userId="86b24dd5-73cd-4544-b4f7-ce516ccf6ab5" providerId="ADAL" clId="{0F0250E9-C098-4B41-83A7-1267D3C1AB3A}" dt="2021-06-23T02:58:41.911" v="2000" actId="26606"/>
          <ac:picMkLst>
            <pc:docMk/>
            <pc:sldMk cId="4173053043" sldId="265"/>
            <ac:picMk id="6" creationId="{C03D86C3-8BC3-4D70-B64D-DF1765345ACB}"/>
          </ac:picMkLst>
        </pc:picChg>
        <pc:picChg chg="add del">
          <ac:chgData name="Sue Van Mierlo" userId="86b24dd5-73cd-4544-b4f7-ce516ccf6ab5" providerId="ADAL" clId="{0F0250E9-C098-4B41-83A7-1267D3C1AB3A}" dt="2021-06-23T03:34:28.057" v="2534" actId="26606"/>
          <ac:picMkLst>
            <pc:docMk/>
            <pc:sldMk cId="4173053043" sldId="265"/>
            <ac:picMk id="7" creationId="{A3DB8C4E-D7BD-40BF-8306-42F25BB8D778}"/>
          </ac:picMkLst>
        </pc:picChg>
        <pc:cxnChg chg="add del">
          <ac:chgData name="Sue Van Mierlo" userId="86b24dd5-73cd-4544-b4f7-ce516ccf6ab5" providerId="ADAL" clId="{0F0250E9-C098-4B41-83A7-1267D3C1AB3A}" dt="2021-06-23T03:34:47.041" v="2536" actId="26606"/>
          <ac:cxnSpMkLst>
            <pc:docMk/>
            <pc:sldMk cId="4173053043" sldId="265"/>
            <ac:cxnSpMk id="17" creationId="{C49DA8F6-BCC1-4447-B54C-57856834B94B}"/>
          </ac:cxnSpMkLst>
        </pc:cxnChg>
        <pc:cxnChg chg="add del">
          <ac:chgData name="Sue Van Mierlo" userId="86b24dd5-73cd-4544-b4f7-ce516ccf6ab5" providerId="ADAL" clId="{0F0250E9-C098-4B41-83A7-1267D3C1AB3A}" dt="2021-06-23T03:34:50.054" v="2538" actId="26606"/>
          <ac:cxnSpMkLst>
            <pc:docMk/>
            <pc:sldMk cId="4173053043" sldId="265"/>
            <ac:cxnSpMk id="28" creationId="{C49DA8F6-BCC1-4447-B54C-57856834B94B}"/>
          </ac:cxnSpMkLst>
        </pc:cxnChg>
        <pc:cxnChg chg="add">
          <ac:chgData name="Sue Van Mierlo" userId="86b24dd5-73cd-4544-b4f7-ce516ccf6ab5" providerId="ADAL" clId="{0F0250E9-C098-4B41-83A7-1267D3C1AB3A}" dt="2021-06-23T03:34:59.990" v="2545" actId="26606"/>
          <ac:cxnSpMkLst>
            <pc:docMk/>
            <pc:sldMk cId="4173053043" sldId="265"/>
            <ac:cxnSpMk id="55" creationId="{7EB498BD-8089-4626-91EA-4978EBEF535E}"/>
          </ac:cxnSpMkLst>
        </pc:cxnChg>
      </pc:sldChg>
      <pc:sldChg chg="addSp delSp modSp new mod modMedia setBg modClrScheme chgLayout">
        <pc:chgData name="Sue Van Mierlo" userId="86b24dd5-73cd-4544-b4f7-ce516ccf6ab5" providerId="ADAL" clId="{0F0250E9-C098-4B41-83A7-1267D3C1AB3A}" dt="2021-06-23T03:01:38.383" v="2046" actId="26606"/>
        <pc:sldMkLst>
          <pc:docMk/>
          <pc:sldMk cId="4083339806" sldId="266"/>
        </pc:sldMkLst>
        <pc:spChg chg="add mod">
          <ac:chgData name="Sue Van Mierlo" userId="86b24dd5-73cd-4544-b4f7-ce516ccf6ab5" providerId="ADAL" clId="{0F0250E9-C098-4B41-83A7-1267D3C1AB3A}" dt="2021-06-23T03:01:38.383" v="2046" actId="26606"/>
          <ac:spMkLst>
            <pc:docMk/>
            <pc:sldMk cId="4083339806" sldId="266"/>
            <ac:spMk id="2" creationId="{578FA2F2-BB65-458C-A681-EE8FF3C7C9BA}"/>
          </ac:spMkLst>
        </pc:spChg>
        <pc:spChg chg="add mod">
          <ac:chgData name="Sue Van Mierlo" userId="86b24dd5-73cd-4544-b4f7-ce516ccf6ab5" providerId="ADAL" clId="{0F0250E9-C098-4B41-83A7-1267D3C1AB3A}" dt="2021-06-23T03:01:38.383" v="2046" actId="26606"/>
          <ac:spMkLst>
            <pc:docMk/>
            <pc:sldMk cId="4083339806" sldId="266"/>
            <ac:spMk id="3" creationId="{33AF36E6-926E-46BD-BA1A-E00948ED0161}"/>
          </ac:spMkLst>
        </pc:spChg>
        <pc:spChg chg="add del">
          <ac:chgData name="Sue Van Mierlo" userId="86b24dd5-73cd-4544-b4f7-ce516ccf6ab5" providerId="ADAL" clId="{0F0250E9-C098-4B41-83A7-1267D3C1AB3A}" dt="2021-06-23T03:01:38.383" v="2046" actId="26606"/>
          <ac:spMkLst>
            <pc:docMk/>
            <pc:sldMk cId="4083339806" sldId="266"/>
            <ac:spMk id="9" creationId="{C1DD1A8A-57D5-4A81-AD04-532B043C5611}"/>
          </ac:spMkLst>
        </pc:spChg>
        <pc:spChg chg="add del">
          <ac:chgData name="Sue Van Mierlo" userId="86b24dd5-73cd-4544-b4f7-ce516ccf6ab5" providerId="ADAL" clId="{0F0250E9-C098-4B41-83A7-1267D3C1AB3A}" dt="2021-06-23T03:01:38.383" v="2046" actId="26606"/>
          <ac:spMkLst>
            <pc:docMk/>
            <pc:sldMk cId="4083339806" sldId="266"/>
            <ac:spMk id="11" creationId="{007891EC-4501-44ED-A8C8-B11B6DB767AB}"/>
          </ac:spMkLst>
        </pc:spChg>
        <pc:spChg chg="add">
          <ac:chgData name="Sue Van Mierlo" userId="86b24dd5-73cd-4544-b4f7-ce516ccf6ab5" providerId="ADAL" clId="{0F0250E9-C098-4B41-83A7-1267D3C1AB3A}" dt="2021-06-23T03:01:38.383" v="2046" actId="26606"/>
          <ac:spMkLst>
            <pc:docMk/>
            <pc:sldMk cId="4083339806" sldId="266"/>
            <ac:spMk id="16" creationId="{665DBBEF-238B-476B-96AB-8AAC3224ECEA}"/>
          </ac:spMkLst>
        </pc:spChg>
        <pc:spChg chg="add">
          <ac:chgData name="Sue Van Mierlo" userId="86b24dd5-73cd-4544-b4f7-ce516ccf6ab5" providerId="ADAL" clId="{0F0250E9-C098-4B41-83A7-1267D3C1AB3A}" dt="2021-06-23T03:01:38.383" v="2046" actId="26606"/>
          <ac:spMkLst>
            <pc:docMk/>
            <pc:sldMk cId="4083339806" sldId="266"/>
            <ac:spMk id="18" creationId="{3FCFB1DE-0B7E-48CC-BA90-B2AB0889F9D6}"/>
          </ac:spMkLst>
        </pc:spChg>
        <pc:picChg chg="add mod ord">
          <ac:chgData name="Sue Van Mierlo" userId="86b24dd5-73cd-4544-b4f7-ce516ccf6ab5" providerId="ADAL" clId="{0F0250E9-C098-4B41-83A7-1267D3C1AB3A}" dt="2021-06-23T03:01:38.383" v="2046" actId="26606"/>
          <ac:picMkLst>
            <pc:docMk/>
            <pc:sldMk cId="4083339806" sldId="266"/>
            <ac:picMk id="5" creationId="{46EF3C22-1192-4365-9DFC-8E3F26E01432}"/>
          </ac:picMkLst>
        </pc:picChg>
      </pc:sldChg>
      <pc:sldChg chg="addSp delSp modSp new mod setBg">
        <pc:chgData name="Sue Van Mierlo" userId="86b24dd5-73cd-4544-b4f7-ce516ccf6ab5" providerId="ADAL" clId="{0F0250E9-C098-4B41-83A7-1267D3C1AB3A}" dt="2021-06-23T03:08:46.204" v="2106" actId="255"/>
        <pc:sldMkLst>
          <pc:docMk/>
          <pc:sldMk cId="948164659" sldId="267"/>
        </pc:sldMkLst>
        <pc:spChg chg="add del mod">
          <ac:chgData name="Sue Van Mierlo" userId="86b24dd5-73cd-4544-b4f7-ce516ccf6ab5" providerId="ADAL" clId="{0F0250E9-C098-4B41-83A7-1267D3C1AB3A}" dt="2021-06-23T03:07:58.241" v="2099" actId="26606"/>
          <ac:spMkLst>
            <pc:docMk/>
            <pc:sldMk cId="948164659" sldId="267"/>
            <ac:spMk id="2" creationId="{8707D9CA-187F-4764-862E-F8CAFF865525}"/>
          </ac:spMkLst>
        </pc:spChg>
        <pc:spChg chg="add del">
          <ac:chgData name="Sue Van Mierlo" userId="86b24dd5-73cd-4544-b4f7-ce516ccf6ab5" providerId="ADAL" clId="{0F0250E9-C098-4B41-83A7-1267D3C1AB3A}" dt="2021-06-23T03:06:48.271" v="2077" actId="26606"/>
          <ac:spMkLst>
            <pc:docMk/>
            <pc:sldMk cId="948164659" sldId="267"/>
            <ac:spMk id="7" creationId="{4BC99CB9-DDAD-44A2-8A1C-E3AF4E72DF5C}"/>
          </ac:spMkLst>
        </pc:spChg>
        <pc:spChg chg="add del">
          <ac:chgData name="Sue Van Mierlo" userId="86b24dd5-73cd-4544-b4f7-ce516ccf6ab5" providerId="ADAL" clId="{0F0250E9-C098-4B41-83A7-1267D3C1AB3A}" dt="2021-06-23T03:06:48.271" v="2077" actId="26606"/>
          <ac:spMkLst>
            <pc:docMk/>
            <pc:sldMk cId="948164659" sldId="267"/>
            <ac:spMk id="9" creationId="{64053CBF-3932-45FF-8285-EE5146085F3A}"/>
          </ac:spMkLst>
        </pc:spChg>
        <pc:spChg chg="add del">
          <ac:chgData name="Sue Van Mierlo" userId="86b24dd5-73cd-4544-b4f7-ce516ccf6ab5" providerId="ADAL" clId="{0F0250E9-C098-4B41-83A7-1267D3C1AB3A}" dt="2021-06-23T03:07:08.516" v="2083" actId="26606"/>
          <ac:spMkLst>
            <pc:docMk/>
            <pc:sldMk cId="948164659" sldId="267"/>
            <ac:spMk id="13" creationId="{D3F51FEB-38FB-4F6C-9F7B-2F2AFAB65463}"/>
          </ac:spMkLst>
        </pc:spChg>
        <pc:spChg chg="add del">
          <ac:chgData name="Sue Van Mierlo" userId="86b24dd5-73cd-4544-b4f7-ce516ccf6ab5" providerId="ADAL" clId="{0F0250E9-C098-4B41-83A7-1267D3C1AB3A}" dt="2021-06-23T03:07:08.516" v="2083" actId="26606"/>
          <ac:spMkLst>
            <pc:docMk/>
            <pc:sldMk cId="948164659" sldId="267"/>
            <ac:spMk id="15" creationId="{1E547BA6-BAE0-43BB-A7CA-60F69CE252F0}"/>
          </ac:spMkLst>
        </pc:spChg>
        <pc:spChg chg="add del">
          <ac:chgData name="Sue Van Mierlo" userId="86b24dd5-73cd-4544-b4f7-ce516ccf6ab5" providerId="ADAL" clId="{0F0250E9-C098-4B41-83A7-1267D3C1AB3A}" dt="2021-06-23T03:06:52.829" v="2079" actId="26606"/>
          <ac:spMkLst>
            <pc:docMk/>
            <pc:sldMk cId="948164659" sldId="267"/>
            <ac:spMk id="23" creationId="{884769FE-1656-422F-86E1-8C1B16C27BE1}"/>
          </ac:spMkLst>
        </pc:spChg>
        <pc:spChg chg="add del">
          <ac:chgData name="Sue Van Mierlo" userId="86b24dd5-73cd-4544-b4f7-ce516ccf6ab5" providerId="ADAL" clId="{0F0250E9-C098-4B41-83A7-1267D3C1AB3A}" dt="2021-06-23T03:06:52.829" v="2079" actId="26606"/>
          <ac:spMkLst>
            <pc:docMk/>
            <pc:sldMk cId="948164659" sldId="267"/>
            <ac:spMk id="24" creationId="{CB249F6D-244F-494A-98B9-5CC7413C4FB9}"/>
          </ac:spMkLst>
        </pc:spChg>
        <pc:spChg chg="add del">
          <ac:chgData name="Sue Van Mierlo" userId="86b24dd5-73cd-4544-b4f7-ce516ccf6ab5" providerId="ADAL" clId="{0F0250E9-C098-4B41-83A7-1267D3C1AB3A}" dt="2021-06-23T03:06:52.829" v="2079" actId="26606"/>
          <ac:spMkLst>
            <pc:docMk/>
            <pc:sldMk cId="948164659" sldId="267"/>
            <ac:spMk id="25" creationId="{506C536E-6ECA-4211-AF8C-A2671C484DA7}"/>
          </ac:spMkLst>
        </pc:spChg>
        <pc:spChg chg="add del">
          <ac:chgData name="Sue Van Mierlo" userId="86b24dd5-73cd-4544-b4f7-ce516ccf6ab5" providerId="ADAL" clId="{0F0250E9-C098-4B41-83A7-1267D3C1AB3A}" dt="2021-06-23T03:06:52.829" v="2079" actId="26606"/>
          <ac:spMkLst>
            <pc:docMk/>
            <pc:sldMk cId="948164659" sldId="267"/>
            <ac:spMk id="26" creationId="{AEAA70EA-2201-4F5D-AF08-58CFF851CCCD}"/>
          </ac:spMkLst>
        </pc:spChg>
        <pc:spChg chg="add del">
          <ac:chgData name="Sue Van Mierlo" userId="86b24dd5-73cd-4544-b4f7-ce516ccf6ab5" providerId="ADAL" clId="{0F0250E9-C098-4B41-83A7-1267D3C1AB3A}" dt="2021-06-23T03:06:57.064" v="2081" actId="26606"/>
          <ac:spMkLst>
            <pc:docMk/>
            <pc:sldMk cId="948164659" sldId="267"/>
            <ac:spMk id="28" creationId="{100EDD19-6802-4EC3-95CE-CFFAB042CFD6}"/>
          </ac:spMkLst>
        </pc:spChg>
        <pc:spChg chg="add del">
          <ac:chgData name="Sue Van Mierlo" userId="86b24dd5-73cd-4544-b4f7-ce516ccf6ab5" providerId="ADAL" clId="{0F0250E9-C098-4B41-83A7-1267D3C1AB3A}" dt="2021-06-23T03:06:57.064" v="2081" actId="26606"/>
          <ac:spMkLst>
            <pc:docMk/>
            <pc:sldMk cId="948164659" sldId="267"/>
            <ac:spMk id="29" creationId="{DB17E863-922E-4C26-BD64-E8FD41D28661}"/>
          </ac:spMkLst>
        </pc:spChg>
        <pc:spChg chg="add del">
          <ac:chgData name="Sue Van Mierlo" userId="86b24dd5-73cd-4544-b4f7-ce516ccf6ab5" providerId="ADAL" clId="{0F0250E9-C098-4B41-83A7-1267D3C1AB3A}" dt="2021-06-23T03:07:08.516" v="2083" actId="26606"/>
          <ac:spMkLst>
            <pc:docMk/>
            <pc:sldMk cId="948164659" sldId="267"/>
            <ac:spMk id="31" creationId="{2B566528-1B12-4246-9431-5C2D7D081168}"/>
          </ac:spMkLst>
        </pc:spChg>
        <pc:spChg chg="add del">
          <ac:chgData name="Sue Van Mierlo" userId="86b24dd5-73cd-4544-b4f7-ce516ccf6ab5" providerId="ADAL" clId="{0F0250E9-C098-4B41-83A7-1267D3C1AB3A}" dt="2021-06-23T03:07:08.516" v="2083" actId="26606"/>
          <ac:spMkLst>
            <pc:docMk/>
            <pc:sldMk cId="948164659" sldId="267"/>
            <ac:spMk id="32" creationId="{2E80C965-DB6D-4F81-9E9E-B027384D0BD6}"/>
          </ac:spMkLst>
        </pc:spChg>
        <pc:spChg chg="add del">
          <ac:chgData name="Sue Van Mierlo" userId="86b24dd5-73cd-4544-b4f7-ce516ccf6ab5" providerId="ADAL" clId="{0F0250E9-C098-4B41-83A7-1267D3C1AB3A}" dt="2021-06-23T03:07:08.516" v="2083" actId="26606"/>
          <ac:spMkLst>
            <pc:docMk/>
            <pc:sldMk cId="948164659" sldId="267"/>
            <ac:spMk id="33" creationId="{A580F890-B085-4E95-96AA-55AEBEC5CE6E}"/>
          </ac:spMkLst>
        </pc:spChg>
        <pc:spChg chg="add del">
          <ac:chgData name="Sue Van Mierlo" userId="86b24dd5-73cd-4544-b4f7-ce516ccf6ab5" providerId="ADAL" clId="{0F0250E9-C098-4B41-83A7-1267D3C1AB3A}" dt="2021-06-23T03:07:20.091" v="2085" actId="26606"/>
          <ac:spMkLst>
            <pc:docMk/>
            <pc:sldMk cId="948164659" sldId="267"/>
            <ac:spMk id="35" creationId="{D038248A-211C-4EEC-8401-C761B929FB52}"/>
          </ac:spMkLst>
        </pc:spChg>
        <pc:spChg chg="add del">
          <ac:chgData name="Sue Van Mierlo" userId="86b24dd5-73cd-4544-b4f7-ce516ccf6ab5" providerId="ADAL" clId="{0F0250E9-C098-4B41-83A7-1267D3C1AB3A}" dt="2021-06-23T03:07:20.091" v="2085" actId="26606"/>
          <ac:spMkLst>
            <pc:docMk/>
            <pc:sldMk cId="948164659" sldId="267"/>
            <ac:spMk id="36" creationId="{C30A849F-66D9-40C8-BEC8-35AFF8F4568F}"/>
          </ac:spMkLst>
        </pc:spChg>
        <pc:spChg chg="add del">
          <ac:chgData name="Sue Van Mierlo" userId="86b24dd5-73cd-4544-b4f7-ce516ccf6ab5" providerId="ADAL" clId="{0F0250E9-C098-4B41-83A7-1267D3C1AB3A}" dt="2021-06-23T03:07:58.241" v="2099" actId="26606"/>
          <ac:spMkLst>
            <pc:docMk/>
            <pc:sldMk cId="948164659" sldId="267"/>
            <ac:spMk id="42" creationId="{AC17DE74-01C9-4859-B65A-85CF999E8580}"/>
          </ac:spMkLst>
        </pc:spChg>
        <pc:spChg chg="add del">
          <ac:chgData name="Sue Van Mierlo" userId="86b24dd5-73cd-4544-b4f7-ce516ccf6ab5" providerId="ADAL" clId="{0F0250E9-C098-4B41-83A7-1267D3C1AB3A}" dt="2021-06-23T03:07:58.241" v="2099" actId="26606"/>
          <ac:spMkLst>
            <pc:docMk/>
            <pc:sldMk cId="948164659" sldId="267"/>
            <ac:spMk id="43" creationId="{068C0432-0E90-4CC1-8CD3-D44A90DF07EF}"/>
          </ac:spMkLst>
        </pc:spChg>
        <pc:spChg chg="add del">
          <ac:chgData name="Sue Van Mierlo" userId="86b24dd5-73cd-4544-b4f7-ce516ccf6ab5" providerId="ADAL" clId="{0F0250E9-C098-4B41-83A7-1267D3C1AB3A}" dt="2021-06-23T03:07:43.593" v="2092" actId="26606"/>
          <ac:spMkLst>
            <pc:docMk/>
            <pc:sldMk cId="948164659" sldId="267"/>
            <ac:spMk id="48" creationId="{CB299CAB-C506-454B-90FC-4065728297D3}"/>
          </ac:spMkLst>
        </pc:spChg>
        <pc:spChg chg="add del">
          <ac:chgData name="Sue Van Mierlo" userId="86b24dd5-73cd-4544-b4f7-ce516ccf6ab5" providerId="ADAL" clId="{0F0250E9-C098-4B41-83A7-1267D3C1AB3A}" dt="2021-06-23T03:07:43.593" v="2092" actId="26606"/>
          <ac:spMkLst>
            <pc:docMk/>
            <pc:sldMk cId="948164659" sldId="267"/>
            <ac:spMk id="50" creationId="{C8D99311-F254-40F1-8AB5-EE3E7B9B6872}"/>
          </ac:spMkLst>
        </pc:spChg>
        <pc:spChg chg="add del">
          <ac:chgData name="Sue Van Mierlo" userId="86b24dd5-73cd-4544-b4f7-ce516ccf6ab5" providerId="ADAL" clId="{0F0250E9-C098-4B41-83A7-1267D3C1AB3A}" dt="2021-06-23T03:07:43.593" v="2092" actId="26606"/>
          <ac:spMkLst>
            <pc:docMk/>
            <pc:sldMk cId="948164659" sldId="267"/>
            <ac:spMk id="52" creationId="{7D89E3CB-00ED-4691-9F0F-F23EA3564705}"/>
          </ac:spMkLst>
        </pc:spChg>
        <pc:spChg chg="add del">
          <ac:chgData name="Sue Van Mierlo" userId="86b24dd5-73cd-4544-b4f7-ce516ccf6ab5" providerId="ADAL" clId="{0F0250E9-C098-4B41-83A7-1267D3C1AB3A}" dt="2021-06-23T03:07:47.493" v="2094" actId="26606"/>
          <ac:spMkLst>
            <pc:docMk/>
            <pc:sldMk cId="948164659" sldId="267"/>
            <ac:spMk id="54" creationId="{AC17DE74-01C9-4859-B65A-85CF999E8580}"/>
          </ac:spMkLst>
        </pc:spChg>
        <pc:spChg chg="add del">
          <ac:chgData name="Sue Van Mierlo" userId="86b24dd5-73cd-4544-b4f7-ce516ccf6ab5" providerId="ADAL" clId="{0F0250E9-C098-4B41-83A7-1267D3C1AB3A}" dt="2021-06-23T03:07:47.493" v="2094" actId="26606"/>
          <ac:spMkLst>
            <pc:docMk/>
            <pc:sldMk cId="948164659" sldId="267"/>
            <ac:spMk id="55" creationId="{068C0432-0E90-4CC1-8CD3-D44A90DF07EF}"/>
          </ac:spMkLst>
        </pc:spChg>
        <pc:spChg chg="add del">
          <ac:chgData name="Sue Van Mierlo" userId="86b24dd5-73cd-4544-b4f7-ce516ccf6ab5" providerId="ADAL" clId="{0F0250E9-C098-4B41-83A7-1267D3C1AB3A}" dt="2021-06-23T03:07:58.241" v="2098" actId="26606"/>
          <ac:spMkLst>
            <pc:docMk/>
            <pc:sldMk cId="948164659" sldId="267"/>
            <ac:spMk id="56" creationId="{DE00DB52-3455-4E2F-867B-A6D0516E175B}"/>
          </ac:spMkLst>
        </pc:spChg>
        <pc:spChg chg="add del">
          <ac:chgData name="Sue Van Mierlo" userId="86b24dd5-73cd-4544-b4f7-ce516ccf6ab5" providerId="ADAL" clId="{0F0250E9-C098-4B41-83A7-1267D3C1AB3A}" dt="2021-06-23T03:07:56.180" v="2096" actId="26606"/>
          <ac:spMkLst>
            <pc:docMk/>
            <pc:sldMk cId="948164659" sldId="267"/>
            <ac:spMk id="57" creationId="{AC17DE74-01C9-4859-B65A-85CF999E8580}"/>
          </ac:spMkLst>
        </pc:spChg>
        <pc:spChg chg="add del">
          <ac:chgData name="Sue Van Mierlo" userId="86b24dd5-73cd-4544-b4f7-ce516ccf6ab5" providerId="ADAL" clId="{0F0250E9-C098-4B41-83A7-1267D3C1AB3A}" dt="2021-06-23T03:07:56.180" v="2096" actId="26606"/>
          <ac:spMkLst>
            <pc:docMk/>
            <pc:sldMk cId="948164659" sldId="267"/>
            <ac:spMk id="58" creationId="{068C0432-0E90-4CC1-8CD3-D44A90DF07EF}"/>
          </ac:spMkLst>
        </pc:spChg>
        <pc:spChg chg="add del">
          <ac:chgData name="Sue Van Mierlo" userId="86b24dd5-73cd-4544-b4f7-ce516ccf6ab5" providerId="ADAL" clId="{0F0250E9-C098-4B41-83A7-1267D3C1AB3A}" dt="2021-06-23T03:07:58.241" v="2098" actId="26606"/>
          <ac:spMkLst>
            <pc:docMk/>
            <pc:sldMk cId="948164659" sldId="267"/>
            <ac:spMk id="60" creationId="{3512E083-F550-46AF-8490-767ECFD00CB7}"/>
          </ac:spMkLst>
        </pc:spChg>
        <pc:spChg chg="add del">
          <ac:chgData name="Sue Van Mierlo" userId="86b24dd5-73cd-4544-b4f7-ce516ccf6ab5" providerId="ADAL" clId="{0F0250E9-C098-4B41-83A7-1267D3C1AB3A}" dt="2021-06-23T03:07:58.241" v="2098" actId="26606"/>
          <ac:spMkLst>
            <pc:docMk/>
            <pc:sldMk cId="948164659" sldId="267"/>
            <ac:spMk id="61" creationId="{46D6306C-ED4F-4AAE-B4A5-EEA6AFAD726E}"/>
          </ac:spMkLst>
        </pc:spChg>
        <pc:spChg chg="add del">
          <ac:chgData name="Sue Van Mierlo" userId="86b24dd5-73cd-4544-b4f7-ce516ccf6ab5" providerId="ADAL" clId="{0F0250E9-C098-4B41-83A7-1267D3C1AB3A}" dt="2021-06-23T03:07:58.241" v="2098" actId="26606"/>
          <ac:spMkLst>
            <pc:docMk/>
            <pc:sldMk cId="948164659" sldId="267"/>
            <ac:spMk id="62" creationId="{0EC5361D-F897-4856-B945-0455A365EB24}"/>
          </ac:spMkLst>
        </pc:spChg>
        <pc:spChg chg="add del">
          <ac:chgData name="Sue Van Mierlo" userId="86b24dd5-73cd-4544-b4f7-ce516ccf6ab5" providerId="ADAL" clId="{0F0250E9-C098-4B41-83A7-1267D3C1AB3A}" dt="2021-06-23T03:07:58.241" v="2098" actId="26606"/>
          <ac:spMkLst>
            <pc:docMk/>
            <pc:sldMk cId="948164659" sldId="267"/>
            <ac:spMk id="63" creationId="{4508C0C5-2268-42B5-B3C8-4D0899E05F8C}"/>
          </ac:spMkLst>
        </pc:spChg>
        <pc:spChg chg="add del">
          <ac:chgData name="Sue Van Mierlo" userId="86b24dd5-73cd-4544-b4f7-ce516ccf6ab5" providerId="ADAL" clId="{0F0250E9-C098-4B41-83A7-1267D3C1AB3A}" dt="2021-06-23T03:07:58.241" v="2098" actId="26606"/>
          <ac:spMkLst>
            <pc:docMk/>
            <pc:sldMk cId="948164659" sldId="267"/>
            <ac:spMk id="64" creationId="{141ACBDB-38F8-4B34-8183-BD95B4E55A62}"/>
          </ac:spMkLst>
        </pc:spChg>
        <pc:spChg chg="add del">
          <ac:chgData name="Sue Van Mierlo" userId="86b24dd5-73cd-4544-b4f7-ce516ccf6ab5" providerId="ADAL" clId="{0F0250E9-C098-4B41-83A7-1267D3C1AB3A}" dt="2021-06-23T03:07:58.241" v="2098" actId="26606"/>
          <ac:spMkLst>
            <pc:docMk/>
            <pc:sldMk cId="948164659" sldId="267"/>
            <ac:spMk id="65" creationId="{8707D9CA-187F-4764-862E-F8CAFF865525}"/>
          </ac:spMkLst>
        </pc:spChg>
        <pc:spChg chg="add del">
          <ac:chgData name="Sue Van Mierlo" userId="86b24dd5-73cd-4544-b4f7-ce516ccf6ab5" providerId="ADAL" clId="{0F0250E9-C098-4B41-83A7-1267D3C1AB3A}" dt="2021-06-23T03:07:58.241" v="2098" actId="26606"/>
          <ac:spMkLst>
            <pc:docMk/>
            <pc:sldMk cId="948164659" sldId="267"/>
            <ac:spMk id="66" creationId="{9E914C83-E0D8-4953-92D5-169D28CB43AE}"/>
          </ac:spMkLst>
        </pc:spChg>
        <pc:spChg chg="add">
          <ac:chgData name="Sue Van Mierlo" userId="86b24dd5-73cd-4544-b4f7-ce516ccf6ab5" providerId="ADAL" clId="{0F0250E9-C098-4B41-83A7-1267D3C1AB3A}" dt="2021-06-23T03:07:58.241" v="2099" actId="26606"/>
          <ac:spMkLst>
            <pc:docMk/>
            <pc:sldMk cId="948164659" sldId="267"/>
            <ac:spMk id="68" creationId="{1BB867FF-FC45-48F7-8104-F89BE54909F1}"/>
          </ac:spMkLst>
        </pc:spChg>
        <pc:spChg chg="add">
          <ac:chgData name="Sue Van Mierlo" userId="86b24dd5-73cd-4544-b4f7-ce516ccf6ab5" providerId="ADAL" clId="{0F0250E9-C098-4B41-83A7-1267D3C1AB3A}" dt="2021-06-23T03:07:58.241" v="2099" actId="26606"/>
          <ac:spMkLst>
            <pc:docMk/>
            <pc:sldMk cId="948164659" sldId="267"/>
            <ac:spMk id="69" creationId="{8BB56887-D0D5-4F0C-9E19-7247EB83C8B7}"/>
          </ac:spMkLst>
        </pc:spChg>
        <pc:spChg chg="add">
          <ac:chgData name="Sue Van Mierlo" userId="86b24dd5-73cd-4544-b4f7-ce516ccf6ab5" providerId="ADAL" clId="{0F0250E9-C098-4B41-83A7-1267D3C1AB3A}" dt="2021-06-23T03:07:58.241" v="2099" actId="26606"/>
          <ac:spMkLst>
            <pc:docMk/>
            <pc:sldMk cId="948164659" sldId="267"/>
            <ac:spMk id="70" creationId="{081E4A58-353D-44AE-B2FC-2A74E2E400F7}"/>
          </ac:spMkLst>
        </pc:spChg>
        <pc:spChg chg="add mod">
          <ac:chgData name="Sue Van Mierlo" userId="86b24dd5-73cd-4544-b4f7-ce516ccf6ab5" providerId="ADAL" clId="{0F0250E9-C098-4B41-83A7-1267D3C1AB3A}" dt="2021-06-23T03:08:46.204" v="2106" actId="255"/>
          <ac:spMkLst>
            <pc:docMk/>
            <pc:sldMk cId="948164659" sldId="267"/>
            <ac:spMk id="71" creationId="{8707D9CA-187F-4764-862E-F8CAFF865525}"/>
          </ac:spMkLst>
        </pc:spChg>
        <pc:grpChg chg="add del">
          <ac:chgData name="Sue Van Mierlo" userId="86b24dd5-73cd-4544-b4f7-ce516ccf6ab5" providerId="ADAL" clId="{0F0250E9-C098-4B41-83A7-1267D3C1AB3A}" dt="2021-06-23T03:06:48.271" v="2077" actId="26606"/>
          <ac:grpSpMkLst>
            <pc:docMk/>
            <pc:sldMk cId="948164659" sldId="267"/>
            <ac:grpSpMk id="11" creationId="{2E751C04-BEA6-446B-A678-9C74819EBD4C}"/>
          </ac:grpSpMkLst>
        </pc:grpChg>
        <pc:grpChg chg="add del">
          <ac:chgData name="Sue Van Mierlo" userId="86b24dd5-73cd-4544-b4f7-ce516ccf6ab5" providerId="ADAL" clId="{0F0250E9-C098-4B41-83A7-1267D3C1AB3A}" dt="2021-06-23T03:06:48.271" v="2077" actId="26606"/>
          <ac:grpSpMkLst>
            <pc:docMk/>
            <pc:sldMk cId="948164659" sldId="267"/>
            <ac:grpSpMk id="17" creationId="{B63ACBA3-DEFD-4C6D-BBA0-64468FA99C2D}"/>
          </ac:grpSpMkLst>
        </pc:grpChg>
        <pc:grpChg chg="add del">
          <ac:chgData name="Sue Van Mierlo" userId="86b24dd5-73cd-4544-b4f7-ce516ccf6ab5" providerId="ADAL" clId="{0F0250E9-C098-4B41-83A7-1267D3C1AB3A}" dt="2021-06-23T03:07:20.091" v="2085" actId="26606"/>
          <ac:grpSpMkLst>
            <pc:docMk/>
            <pc:sldMk cId="948164659" sldId="267"/>
            <ac:grpSpMk id="37" creationId="{04542298-A2B1-480F-A11C-A40EDD19B857}"/>
          </ac:grpSpMkLst>
        </pc:grpChg>
        <pc:grpChg chg="add del">
          <ac:chgData name="Sue Van Mierlo" userId="86b24dd5-73cd-4544-b4f7-ce516ccf6ab5" providerId="ADAL" clId="{0F0250E9-C098-4B41-83A7-1267D3C1AB3A}" dt="2021-06-23T03:07:20.091" v="2085" actId="26606"/>
          <ac:grpSpMkLst>
            <pc:docMk/>
            <pc:sldMk cId="948164659" sldId="267"/>
            <ac:grpSpMk id="40" creationId="{2A5C9C35-2375-49EB-B99C-17C87D42FE7C}"/>
          </ac:grpSpMkLst>
        </pc:grpChg>
        <pc:graphicFrameChg chg="add del">
          <ac:chgData name="Sue Van Mierlo" userId="86b24dd5-73cd-4544-b4f7-ce516ccf6ab5" providerId="ADAL" clId="{0F0250E9-C098-4B41-83A7-1267D3C1AB3A}" dt="2021-06-23T03:07:47.493" v="2094" actId="26606"/>
          <ac:graphicFrameMkLst>
            <pc:docMk/>
            <pc:sldMk cId="948164659" sldId="267"/>
            <ac:graphicFrameMk id="45" creationId="{B76A4CA0-1937-4EAC-86A5-B466B1DBC225}"/>
          </ac:graphicFrameMkLst>
        </pc:graphicFrameChg>
        <pc:graphicFrameChg chg="add del">
          <ac:chgData name="Sue Van Mierlo" userId="86b24dd5-73cd-4544-b4f7-ce516ccf6ab5" providerId="ADAL" clId="{0F0250E9-C098-4B41-83A7-1267D3C1AB3A}" dt="2021-06-23T03:07:56.180" v="2096" actId="26606"/>
          <ac:graphicFrameMkLst>
            <pc:docMk/>
            <pc:sldMk cId="948164659" sldId="267"/>
            <ac:graphicFrameMk id="59" creationId="{DB0EBD82-6AF4-4F86-B8D6-788AFC1D2EEA}"/>
          </ac:graphicFrameMkLst>
        </pc:graphicFrameChg>
      </pc:sldChg>
      <pc:sldChg chg="addSp modSp new del mod">
        <pc:chgData name="Sue Van Mierlo" userId="86b24dd5-73cd-4544-b4f7-ce516ccf6ab5" providerId="ADAL" clId="{0F0250E9-C098-4B41-83A7-1267D3C1AB3A}" dt="2021-06-23T06:44:52.685" v="2553" actId="2696"/>
        <pc:sldMkLst>
          <pc:docMk/>
          <pc:sldMk cId="2984641942" sldId="268"/>
        </pc:sldMkLst>
        <pc:spChg chg="add mod">
          <ac:chgData name="Sue Van Mierlo" userId="86b24dd5-73cd-4544-b4f7-ce516ccf6ab5" providerId="ADAL" clId="{0F0250E9-C098-4B41-83A7-1267D3C1AB3A}" dt="2021-06-23T03:04:40.279" v="2055" actId="20577"/>
          <ac:spMkLst>
            <pc:docMk/>
            <pc:sldMk cId="2984641942" sldId="268"/>
            <ac:spMk id="2" creationId="{018E32BD-941B-4EF8-8DE9-838D893D413A}"/>
          </ac:spMkLst>
        </pc:spChg>
      </pc:sldChg>
      <pc:sldChg chg="addSp delSp modSp new mod setBg modClrScheme delDesignElem addCm delCm chgLayout">
        <pc:chgData name="Sue Van Mierlo" userId="86b24dd5-73cd-4544-b4f7-ce516ccf6ab5" providerId="ADAL" clId="{0F0250E9-C098-4B41-83A7-1267D3C1AB3A}" dt="2021-06-23T06:52:56.596" v="3227" actId="20577"/>
        <pc:sldMkLst>
          <pc:docMk/>
          <pc:sldMk cId="146826913" sldId="269"/>
        </pc:sldMkLst>
        <pc:spChg chg="add mod">
          <ac:chgData name="Sue Van Mierlo" userId="86b24dd5-73cd-4544-b4f7-ce516ccf6ab5" providerId="ADAL" clId="{0F0250E9-C098-4B41-83A7-1267D3C1AB3A}" dt="2021-06-23T06:51:05.263" v="3170" actId="313"/>
          <ac:spMkLst>
            <pc:docMk/>
            <pc:sldMk cId="146826913" sldId="269"/>
            <ac:spMk id="2" creationId="{DD840643-FB04-46A5-8690-F8CF6D9713BA}"/>
          </ac:spMkLst>
        </pc:spChg>
        <pc:spChg chg="add mod ord">
          <ac:chgData name="Sue Van Mierlo" userId="86b24dd5-73cd-4544-b4f7-ce516ccf6ab5" providerId="ADAL" clId="{0F0250E9-C098-4B41-83A7-1267D3C1AB3A}" dt="2021-06-23T06:52:21.225" v="3224" actId="20577"/>
          <ac:spMkLst>
            <pc:docMk/>
            <pc:sldMk cId="146826913" sldId="269"/>
            <ac:spMk id="3" creationId="{327E229A-E218-4120-BF2A-9C622F156095}"/>
          </ac:spMkLst>
        </pc:spChg>
        <pc:spChg chg="add mod ord">
          <ac:chgData name="Sue Van Mierlo" userId="86b24dd5-73cd-4544-b4f7-ce516ccf6ab5" providerId="ADAL" clId="{0F0250E9-C098-4B41-83A7-1267D3C1AB3A}" dt="2021-06-23T06:52:56.596" v="3227" actId="20577"/>
          <ac:spMkLst>
            <pc:docMk/>
            <pc:sldMk cId="146826913" sldId="269"/>
            <ac:spMk id="4" creationId="{84C39886-9B08-482E-AE85-B72F9C9EEF56}"/>
          </ac:spMkLst>
        </pc:spChg>
        <pc:spChg chg="add del">
          <ac:chgData name="Sue Van Mierlo" userId="86b24dd5-73cd-4544-b4f7-ce516ccf6ab5" providerId="ADAL" clId="{0F0250E9-C098-4B41-83A7-1267D3C1AB3A}" dt="2021-06-23T06:51:51.072" v="3171" actId="700"/>
          <ac:spMkLst>
            <pc:docMk/>
            <pc:sldMk cId="146826913" sldId="269"/>
            <ac:spMk id="7" creationId="{100EDD19-6802-4EC3-95CE-CFFAB042CFD6}"/>
          </ac:spMkLst>
        </pc:spChg>
        <pc:spChg chg="add del">
          <ac:chgData name="Sue Van Mierlo" userId="86b24dd5-73cd-4544-b4f7-ce516ccf6ab5" providerId="ADAL" clId="{0F0250E9-C098-4B41-83A7-1267D3C1AB3A}" dt="2021-06-23T06:51:51.072" v="3171" actId="700"/>
          <ac:spMkLst>
            <pc:docMk/>
            <pc:sldMk cId="146826913" sldId="269"/>
            <ac:spMk id="9" creationId="{DB17E863-922E-4C26-BD64-E8FD41D28661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174BFA-D0AF-42F0-A94B-579D55B3CF72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7E2951A-7F50-49F3-9B7F-9A4DD25BBD50}">
      <dgm:prSet/>
      <dgm:spPr/>
      <dgm:t>
        <a:bodyPr/>
        <a:lstStyle/>
        <a:p>
          <a:r>
            <a:rPr lang="en-US"/>
            <a:t>Taupo locality extended care team</a:t>
          </a:r>
        </a:p>
      </dgm:t>
    </dgm:pt>
    <dgm:pt modelId="{5B6CC240-5016-4079-9812-FE6BC43E7CD5}" type="parTrans" cxnId="{8B597BFF-A379-41EB-A7F7-206B4C237134}">
      <dgm:prSet/>
      <dgm:spPr/>
      <dgm:t>
        <a:bodyPr/>
        <a:lstStyle/>
        <a:p>
          <a:endParaRPr lang="en-US"/>
        </a:p>
      </dgm:t>
    </dgm:pt>
    <dgm:pt modelId="{73387944-23AF-47EE-A089-F8415A7AA031}" type="sibTrans" cxnId="{8B597BFF-A379-41EB-A7F7-206B4C237134}">
      <dgm:prSet/>
      <dgm:spPr/>
      <dgm:t>
        <a:bodyPr/>
        <a:lstStyle/>
        <a:p>
          <a:endParaRPr lang="en-US"/>
        </a:p>
      </dgm:t>
    </dgm:pt>
    <dgm:pt modelId="{7CE7CD32-B69B-4B16-86DA-92FD7F286D05}">
      <dgm:prSet/>
      <dgm:spPr/>
      <dgm:t>
        <a:bodyPr/>
        <a:lstStyle/>
        <a:p>
          <a:r>
            <a:rPr lang="en-US"/>
            <a:t>Clinical manager</a:t>
          </a:r>
        </a:p>
      </dgm:t>
    </dgm:pt>
    <dgm:pt modelId="{E1A3607C-ED81-4DBA-8385-2F08AB73D856}" type="parTrans" cxnId="{118533BA-C375-4D53-A18E-89485EE631BC}">
      <dgm:prSet/>
      <dgm:spPr/>
      <dgm:t>
        <a:bodyPr/>
        <a:lstStyle/>
        <a:p>
          <a:endParaRPr lang="en-US"/>
        </a:p>
      </dgm:t>
    </dgm:pt>
    <dgm:pt modelId="{9C73E90E-D4EA-4384-A718-41F4F3903F5E}" type="sibTrans" cxnId="{118533BA-C375-4D53-A18E-89485EE631BC}">
      <dgm:prSet/>
      <dgm:spPr/>
      <dgm:t>
        <a:bodyPr/>
        <a:lstStyle/>
        <a:p>
          <a:endParaRPr lang="en-US"/>
        </a:p>
      </dgm:t>
    </dgm:pt>
    <dgm:pt modelId="{AE43DB9F-E1CC-4025-A02F-AE1E12C066F6}">
      <dgm:prSet/>
      <dgm:spPr/>
      <dgm:t>
        <a:bodyPr/>
        <a:lstStyle/>
        <a:p>
          <a:r>
            <a:rPr lang="en-US"/>
            <a:t>Nurse practitioner</a:t>
          </a:r>
        </a:p>
      </dgm:t>
    </dgm:pt>
    <dgm:pt modelId="{758F86BF-6372-4A09-95C8-6831846D8123}" type="parTrans" cxnId="{5934312B-A650-48C9-9BAB-494F9406C3FF}">
      <dgm:prSet/>
      <dgm:spPr/>
      <dgm:t>
        <a:bodyPr/>
        <a:lstStyle/>
        <a:p>
          <a:endParaRPr lang="en-US"/>
        </a:p>
      </dgm:t>
    </dgm:pt>
    <dgm:pt modelId="{79C77744-A7D7-46D4-951E-D0CC4F8BFAFE}" type="sibTrans" cxnId="{5934312B-A650-48C9-9BAB-494F9406C3FF}">
      <dgm:prSet/>
      <dgm:spPr/>
      <dgm:t>
        <a:bodyPr/>
        <a:lstStyle/>
        <a:p>
          <a:endParaRPr lang="en-US"/>
        </a:p>
      </dgm:t>
    </dgm:pt>
    <dgm:pt modelId="{4C6CD9D7-C554-4A6E-A55B-8F47D44BC386}">
      <dgm:prSet/>
      <dgm:spPr/>
      <dgm:t>
        <a:bodyPr/>
        <a:lstStyle/>
        <a:p>
          <a:r>
            <a:rPr lang="en-US"/>
            <a:t>dietician</a:t>
          </a:r>
        </a:p>
      </dgm:t>
    </dgm:pt>
    <dgm:pt modelId="{30981FFB-41CC-486F-920C-A53439E6D632}" type="parTrans" cxnId="{0B3F43D5-D12B-428F-8A36-52D8186DEBA9}">
      <dgm:prSet/>
      <dgm:spPr/>
      <dgm:t>
        <a:bodyPr/>
        <a:lstStyle/>
        <a:p>
          <a:endParaRPr lang="en-US"/>
        </a:p>
      </dgm:t>
    </dgm:pt>
    <dgm:pt modelId="{CD3056CA-C126-4280-A1C5-DF83EF916627}" type="sibTrans" cxnId="{0B3F43D5-D12B-428F-8A36-52D8186DEBA9}">
      <dgm:prSet/>
      <dgm:spPr/>
      <dgm:t>
        <a:bodyPr/>
        <a:lstStyle/>
        <a:p>
          <a:endParaRPr lang="en-US"/>
        </a:p>
      </dgm:t>
    </dgm:pt>
    <dgm:pt modelId="{21638348-75DC-43E1-837B-627E6B0756E3}">
      <dgm:prSet/>
      <dgm:spPr/>
      <dgm:t>
        <a:bodyPr/>
        <a:lstStyle/>
        <a:p>
          <a:r>
            <a:rPr lang="en-US"/>
            <a:t>Social worker</a:t>
          </a:r>
        </a:p>
      </dgm:t>
    </dgm:pt>
    <dgm:pt modelId="{2453CE8D-5D6D-4F84-8C53-49AEEE427D77}" type="parTrans" cxnId="{D9A26E15-0D05-4A3C-BFA6-33CC52D2EAE9}">
      <dgm:prSet/>
      <dgm:spPr/>
      <dgm:t>
        <a:bodyPr/>
        <a:lstStyle/>
        <a:p>
          <a:endParaRPr lang="en-US"/>
        </a:p>
      </dgm:t>
    </dgm:pt>
    <dgm:pt modelId="{64E59A65-139C-4A66-8C43-B45F4EE2836C}" type="sibTrans" cxnId="{D9A26E15-0D05-4A3C-BFA6-33CC52D2EAE9}">
      <dgm:prSet/>
      <dgm:spPr/>
      <dgm:t>
        <a:bodyPr/>
        <a:lstStyle/>
        <a:p>
          <a:endParaRPr lang="en-US"/>
        </a:p>
      </dgm:t>
    </dgm:pt>
    <dgm:pt modelId="{E4DAA588-CD99-40CC-A032-BA6695B0FCB8}">
      <dgm:prSet/>
      <dgm:spPr/>
      <dgm:t>
        <a:bodyPr/>
        <a:lstStyle/>
        <a:p>
          <a:r>
            <a:rPr lang="en-US"/>
            <a:t>Exercise consultants x2</a:t>
          </a:r>
        </a:p>
      </dgm:t>
    </dgm:pt>
    <dgm:pt modelId="{BEEA46D4-6CBC-4D83-A33E-F36D776361F6}" type="parTrans" cxnId="{78DB349B-01C5-4656-81B5-4C6B9FEF7893}">
      <dgm:prSet/>
      <dgm:spPr/>
      <dgm:t>
        <a:bodyPr/>
        <a:lstStyle/>
        <a:p>
          <a:endParaRPr lang="en-US"/>
        </a:p>
      </dgm:t>
    </dgm:pt>
    <dgm:pt modelId="{8F2BC607-1B48-428F-BC71-C9E62EE1A6B0}" type="sibTrans" cxnId="{78DB349B-01C5-4656-81B5-4C6B9FEF7893}">
      <dgm:prSet/>
      <dgm:spPr/>
      <dgm:t>
        <a:bodyPr/>
        <a:lstStyle/>
        <a:p>
          <a:endParaRPr lang="en-US"/>
        </a:p>
      </dgm:t>
    </dgm:pt>
    <dgm:pt modelId="{C39EA63D-3307-4809-82CE-460CF2500196}">
      <dgm:prSet/>
      <dgm:spPr/>
      <dgm:t>
        <a:bodyPr/>
        <a:lstStyle/>
        <a:p>
          <a:r>
            <a:rPr lang="en-US"/>
            <a:t>Clinical pharmacist</a:t>
          </a:r>
        </a:p>
      </dgm:t>
    </dgm:pt>
    <dgm:pt modelId="{D51179CA-F916-4B4C-AF2E-18F78E4B0AF0}" type="parTrans" cxnId="{503F4617-6048-4AB7-BA3F-10B6B3B55D3D}">
      <dgm:prSet/>
      <dgm:spPr/>
      <dgm:t>
        <a:bodyPr/>
        <a:lstStyle/>
        <a:p>
          <a:endParaRPr lang="en-US"/>
        </a:p>
      </dgm:t>
    </dgm:pt>
    <dgm:pt modelId="{9BBB0209-5505-4A5C-B5C5-DFC91DF742A2}" type="sibTrans" cxnId="{503F4617-6048-4AB7-BA3F-10B6B3B55D3D}">
      <dgm:prSet/>
      <dgm:spPr/>
      <dgm:t>
        <a:bodyPr/>
        <a:lstStyle/>
        <a:p>
          <a:endParaRPr lang="en-US"/>
        </a:p>
      </dgm:t>
    </dgm:pt>
    <dgm:pt modelId="{FC6F74FB-16F0-4D69-9B74-922275369B78}">
      <dgm:prSet/>
      <dgm:spPr/>
      <dgm:t>
        <a:bodyPr/>
        <a:lstStyle/>
        <a:p>
          <a:r>
            <a:rPr lang="en-US"/>
            <a:t>Peer support worker</a:t>
          </a:r>
        </a:p>
      </dgm:t>
    </dgm:pt>
    <dgm:pt modelId="{77D59954-1180-41CE-B9BD-64CD9B9716AE}" type="parTrans" cxnId="{88751E48-28CA-4A71-ABD3-1B5DA53F930A}">
      <dgm:prSet/>
      <dgm:spPr/>
      <dgm:t>
        <a:bodyPr/>
        <a:lstStyle/>
        <a:p>
          <a:endParaRPr lang="en-US"/>
        </a:p>
      </dgm:t>
    </dgm:pt>
    <dgm:pt modelId="{B5ED4BE9-238C-4C54-8537-4CDCE69E3AEE}" type="sibTrans" cxnId="{88751E48-28CA-4A71-ABD3-1B5DA53F930A}">
      <dgm:prSet/>
      <dgm:spPr/>
      <dgm:t>
        <a:bodyPr/>
        <a:lstStyle/>
        <a:p>
          <a:endParaRPr lang="en-US"/>
        </a:p>
      </dgm:t>
    </dgm:pt>
    <dgm:pt modelId="{2D9AD07E-4147-481C-95A7-51A38D79D970}">
      <dgm:prSet/>
      <dgm:spPr/>
      <dgm:t>
        <a:bodyPr/>
        <a:lstStyle/>
        <a:p>
          <a:r>
            <a:rPr lang="en-US"/>
            <a:t>Health coaches x2</a:t>
          </a:r>
        </a:p>
      </dgm:t>
    </dgm:pt>
    <dgm:pt modelId="{3E43ADAA-BDFE-4507-BB73-306C5498FD0F}" type="parTrans" cxnId="{5352484F-73C6-40BE-AB76-5CB811901EDF}">
      <dgm:prSet/>
      <dgm:spPr/>
      <dgm:t>
        <a:bodyPr/>
        <a:lstStyle/>
        <a:p>
          <a:endParaRPr lang="en-US"/>
        </a:p>
      </dgm:t>
    </dgm:pt>
    <dgm:pt modelId="{F80E016C-36F1-43D5-BFD4-3A98F64F058B}" type="sibTrans" cxnId="{5352484F-73C6-40BE-AB76-5CB811901EDF}">
      <dgm:prSet/>
      <dgm:spPr/>
      <dgm:t>
        <a:bodyPr/>
        <a:lstStyle/>
        <a:p>
          <a:endParaRPr lang="en-US"/>
        </a:p>
      </dgm:t>
    </dgm:pt>
    <dgm:pt modelId="{344872DC-4E55-4F7F-9A9A-E3ECBE9991E0}">
      <dgm:prSet/>
      <dgm:spPr/>
      <dgm:t>
        <a:bodyPr/>
        <a:lstStyle/>
        <a:p>
          <a:r>
            <a:rPr lang="en-US"/>
            <a:t>Access to health improvement practitioners (HIPS)</a:t>
          </a:r>
        </a:p>
      </dgm:t>
    </dgm:pt>
    <dgm:pt modelId="{4C70CB11-F42B-4EEE-8F73-AEED06310DE0}" type="parTrans" cxnId="{CA720025-4C7C-4FF8-A7B8-8F05DC9B936E}">
      <dgm:prSet/>
      <dgm:spPr/>
      <dgm:t>
        <a:bodyPr/>
        <a:lstStyle/>
        <a:p>
          <a:endParaRPr lang="en-US"/>
        </a:p>
      </dgm:t>
    </dgm:pt>
    <dgm:pt modelId="{57EB125B-E81F-411F-822C-727B08FD4AB3}" type="sibTrans" cxnId="{CA720025-4C7C-4FF8-A7B8-8F05DC9B936E}">
      <dgm:prSet/>
      <dgm:spPr/>
      <dgm:t>
        <a:bodyPr/>
        <a:lstStyle/>
        <a:p>
          <a:endParaRPr lang="en-US"/>
        </a:p>
      </dgm:t>
    </dgm:pt>
    <dgm:pt modelId="{7ACA1A20-A701-4770-B181-753220F50205}" type="pres">
      <dgm:prSet presAssocID="{D6174BFA-D0AF-42F0-A94B-579D55B3CF72}" presName="vert0" presStyleCnt="0">
        <dgm:presLayoutVars>
          <dgm:dir/>
          <dgm:animOne val="branch"/>
          <dgm:animLvl val="lvl"/>
        </dgm:presLayoutVars>
      </dgm:prSet>
      <dgm:spPr/>
    </dgm:pt>
    <dgm:pt modelId="{B058A9AC-BA2E-4414-AEBC-2233CD85E359}" type="pres">
      <dgm:prSet presAssocID="{27E2951A-7F50-49F3-9B7F-9A4DD25BBD50}" presName="thickLine" presStyleLbl="alignNode1" presStyleIdx="0" presStyleCnt="1"/>
      <dgm:spPr/>
    </dgm:pt>
    <dgm:pt modelId="{9B36FBBD-8A7E-44FF-9DEB-963242ADD45E}" type="pres">
      <dgm:prSet presAssocID="{27E2951A-7F50-49F3-9B7F-9A4DD25BBD50}" presName="horz1" presStyleCnt="0"/>
      <dgm:spPr/>
    </dgm:pt>
    <dgm:pt modelId="{AEAB6AA4-0866-4DF3-8C51-6F77F9CF006D}" type="pres">
      <dgm:prSet presAssocID="{27E2951A-7F50-49F3-9B7F-9A4DD25BBD50}" presName="tx1" presStyleLbl="revTx" presStyleIdx="0" presStyleCnt="10"/>
      <dgm:spPr/>
    </dgm:pt>
    <dgm:pt modelId="{0858F375-58DE-47F2-8833-273523D19ACC}" type="pres">
      <dgm:prSet presAssocID="{27E2951A-7F50-49F3-9B7F-9A4DD25BBD50}" presName="vert1" presStyleCnt="0"/>
      <dgm:spPr/>
    </dgm:pt>
    <dgm:pt modelId="{751E1E3E-BE04-4AC8-9312-60AED85C3BE2}" type="pres">
      <dgm:prSet presAssocID="{7CE7CD32-B69B-4B16-86DA-92FD7F286D05}" presName="vertSpace2a" presStyleCnt="0"/>
      <dgm:spPr/>
    </dgm:pt>
    <dgm:pt modelId="{C1CBA55F-AA21-4002-82E1-2BC4BD92C89A}" type="pres">
      <dgm:prSet presAssocID="{7CE7CD32-B69B-4B16-86DA-92FD7F286D05}" presName="horz2" presStyleCnt="0"/>
      <dgm:spPr/>
    </dgm:pt>
    <dgm:pt modelId="{79ED06F0-2C58-422D-8B32-FACEAB476835}" type="pres">
      <dgm:prSet presAssocID="{7CE7CD32-B69B-4B16-86DA-92FD7F286D05}" presName="horzSpace2" presStyleCnt="0"/>
      <dgm:spPr/>
    </dgm:pt>
    <dgm:pt modelId="{B90ED9A0-4BF5-4381-B105-CE765BE4BD49}" type="pres">
      <dgm:prSet presAssocID="{7CE7CD32-B69B-4B16-86DA-92FD7F286D05}" presName="tx2" presStyleLbl="revTx" presStyleIdx="1" presStyleCnt="10"/>
      <dgm:spPr/>
    </dgm:pt>
    <dgm:pt modelId="{48E4BBB4-93E0-43EB-8156-CEA0E82E93A8}" type="pres">
      <dgm:prSet presAssocID="{7CE7CD32-B69B-4B16-86DA-92FD7F286D05}" presName="vert2" presStyleCnt="0"/>
      <dgm:spPr/>
    </dgm:pt>
    <dgm:pt modelId="{CF76F1F0-1180-420B-986A-85F36564E4EF}" type="pres">
      <dgm:prSet presAssocID="{7CE7CD32-B69B-4B16-86DA-92FD7F286D05}" presName="thinLine2b" presStyleLbl="callout" presStyleIdx="0" presStyleCnt="9"/>
      <dgm:spPr/>
    </dgm:pt>
    <dgm:pt modelId="{6A510E6A-0596-4068-8109-6C34B6DE5A13}" type="pres">
      <dgm:prSet presAssocID="{7CE7CD32-B69B-4B16-86DA-92FD7F286D05}" presName="vertSpace2b" presStyleCnt="0"/>
      <dgm:spPr/>
    </dgm:pt>
    <dgm:pt modelId="{963725EE-84AF-4A55-96F3-2965D44238CA}" type="pres">
      <dgm:prSet presAssocID="{AE43DB9F-E1CC-4025-A02F-AE1E12C066F6}" presName="horz2" presStyleCnt="0"/>
      <dgm:spPr/>
    </dgm:pt>
    <dgm:pt modelId="{06F81E17-2BEE-4095-8E97-B7FB9D263A8D}" type="pres">
      <dgm:prSet presAssocID="{AE43DB9F-E1CC-4025-A02F-AE1E12C066F6}" presName="horzSpace2" presStyleCnt="0"/>
      <dgm:spPr/>
    </dgm:pt>
    <dgm:pt modelId="{4F48F1F7-EF8C-43DE-A40E-D7A48D532064}" type="pres">
      <dgm:prSet presAssocID="{AE43DB9F-E1CC-4025-A02F-AE1E12C066F6}" presName="tx2" presStyleLbl="revTx" presStyleIdx="2" presStyleCnt="10"/>
      <dgm:spPr/>
    </dgm:pt>
    <dgm:pt modelId="{58D7CF45-3052-42D3-A7F1-029E3F57C032}" type="pres">
      <dgm:prSet presAssocID="{AE43DB9F-E1CC-4025-A02F-AE1E12C066F6}" presName="vert2" presStyleCnt="0"/>
      <dgm:spPr/>
    </dgm:pt>
    <dgm:pt modelId="{38DC02B5-2B6B-45A9-B0C3-C61CAAA3453B}" type="pres">
      <dgm:prSet presAssocID="{AE43DB9F-E1CC-4025-A02F-AE1E12C066F6}" presName="thinLine2b" presStyleLbl="callout" presStyleIdx="1" presStyleCnt="9"/>
      <dgm:spPr/>
    </dgm:pt>
    <dgm:pt modelId="{52FA2EE5-51E2-4491-A3F7-2F301A124341}" type="pres">
      <dgm:prSet presAssocID="{AE43DB9F-E1CC-4025-A02F-AE1E12C066F6}" presName="vertSpace2b" presStyleCnt="0"/>
      <dgm:spPr/>
    </dgm:pt>
    <dgm:pt modelId="{5B239487-2FA9-40DC-828E-BD93A87C6177}" type="pres">
      <dgm:prSet presAssocID="{4C6CD9D7-C554-4A6E-A55B-8F47D44BC386}" presName="horz2" presStyleCnt="0"/>
      <dgm:spPr/>
    </dgm:pt>
    <dgm:pt modelId="{0141404F-C790-48E2-962A-16B36A87835C}" type="pres">
      <dgm:prSet presAssocID="{4C6CD9D7-C554-4A6E-A55B-8F47D44BC386}" presName="horzSpace2" presStyleCnt="0"/>
      <dgm:spPr/>
    </dgm:pt>
    <dgm:pt modelId="{9AC7E332-B165-42C6-B4FE-5CADC1490648}" type="pres">
      <dgm:prSet presAssocID="{4C6CD9D7-C554-4A6E-A55B-8F47D44BC386}" presName="tx2" presStyleLbl="revTx" presStyleIdx="3" presStyleCnt="10"/>
      <dgm:spPr/>
    </dgm:pt>
    <dgm:pt modelId="{1C762209-DEF4-4230-8706-02CA6EC151B9}" type="pres">
      <dgm:prSet presAssocID="{4C6CD9D7-C554-4A6E-A55B-8F47D44BC386}" presName="vert2" presStyleCnt="0"/>
      <dgm:spPr/>
    </dgm:pt>
    <dgm:pt modelId="{2370ED2B-3337-4926-9723-E6D883C92262}" type="pres">
      <dgm:prSet presAssocID="{4C6CD9D7-C554-4A6E-A55B-8F47D44BC386}" presName="thinLine2b" presStyleLbl="callout" presStyleIdx="2" presStyleCnt="9"/>
      <dgm:spPr/>
    </dgm:pt>
    <dgm:pt modelId="{FCD1DA1D-3D37-4729-B628-166A8E2B5B77}" type="pres">
      <dgm:prSet presAssocID="{4C6CD9D7-C554-4A6E-A55B-8F47D44BC386}" presName="vertSpace2b" presStyleCnt="0"/>
      <dgm:spPr/>
    </dgm:pt>
    <dgm:pt modelId="{AD1855D3-50D7-4205-A2D9-3257D79DA6D8}" type="pres">
      <dgm:prSet presAssocID="{21638348-75DC-43E1-837B-627E6B0756E3}" presName="horz2" presStyleCnt="0"/>
      <dgm:spPr/>
    </dgm:pt>
    <dgm:pt modelId="{C4CEA074-15F7-4815-89F2-388F46910419}" type="pres">
      <dgm:prSet presAssocID="{21638348-75DC-43E1-837B-627E6B0756E3}" presName="horzSpace2" presStyleCnt="0"/>
      <dgm:spPr/>
    </dgm:pt>
    <dgm:pt modelId="{FA2C1E07-9DC0-400C-8D5C-FE96C4CA4324}" type="pres">
      <dgm:prSet presAssocID="{21638348-75DC-43E1-837B-627E6B0756E3}" presName="tx2" presStyleLbl="revTx" presStyleIdx="4" presStyleCnt="10"/>
      <dgm:spPr/>
    </dgm:pt>
    <dgm:pt modelId="{29CC5930-CEF4-4507-877C-A12654364DDF}" type="pres">
      <dgm:prSet presAssocID="{21638348-75DC-43E1-837B-627E6B0756E3}" presName="vert2" presStyleCnt="0"/>
      <dgm:spPr/>
    </dgm:pt>
    <dgm:pt modelId="{185BC8D4-CFF9-4E83-A5D4-80D6EC0E1EED}" type="pres">
      <dgm:prSet presAssocID="{21638348-75DC-43E1-837B-627E6B0756E3}" presName="thinLine2b" presStyleLbl="callout" presStyleIdx="3" presStyleCnt="9"/>
      <dgm:spPr/>
    </dgm:pt>
    <dgm:pt modelId="{9E4D7831-CD48-472F-8FFF-693E7E76FBCD}" type="pres">
      <dgm:prSet presAssocID="{21638348-75DC-43E1-837B-627E6B0756E3}" presName="vertSpace2b" presStyleCnt="0"/>
      <dgm:spPr/>
    </dgm:pt>
    <dgm:pt modelId="{71FC05AB-0011-4BE2-8D7C-C0195F593FE0}" type="pres">
      <dgm:prSet presAssocID="{E4DAA588-CD99-40CC-A032-BA6695B0FCB8}" presName="horz2" presStyleCnt="0"/>
      <dgm:spPr/>
    </dgm:pt>
    <dgm:pt modelId="{9275F5AB-6A43-4566-9AEF-D64BF7DD8BB3}" type="pres">
      <dgm:prSet presAssocID="{E4DAA588-CD99-40CC-A032-BA6695B0FCB8}" presName="horzSpace2" presStyleCnt="0"/>
      <dgm:spPr/>
    </dgm:pt>
    <dgm:pt modelId="{2CA42583-60FF-42D2-8997-B311B51BFE97}" type="pres">
      <dgm:prSet presAssocID="{E4DAA588-CD99-40CC-A032-BA6695B0FCB8}" presName="tx2" presStyleLbl="revTx" presStyleIdx="5" presStyleCnt="10"/>
      <dgm:spPr/>
    </dgm:pt>
    <dgm:pt modelId="{F6C01430-F524-4629-A263-1BA2EB14C170}" type="pres">
      <dgm:prSet presAssocID="{E4DAA588-CD99-40CC-A032-BA6695B0FCB8}" presName="vert2" presStyleCnt="0"/>
      <dgm:spPr/>
    </dgm:pt>
    <dgm:pt modelId="{F1780EDA-540D-4E4A-AC36-74A0CF31A149}" type="pres">
      <dgm:prSet presAssocID="{E4DAA588-CD99-40CC-A032-BA6695B0FCB8}" presName="thinLine2b" presStyleLbl="callout" presStyleIdx="4" presStyleCnt="9"/>
      <dgm:spPr/>
    </dgm:pt>
    <dgm:pt modelId="{308F5AAE-077D-48E2-A0F1-451D73085838}" type="pres">
      <dgm:prSet presAssocID="{E4DAA588-CD99-40CC-A032-BA6695B0FCB8}" presName="vertSpace2b" presStyleCnt="0"/>
      <dgm:spPr/>
    </dgm:pt>
    <dgm:pt modelId="{96FF63F9-49BE-4169-BC1B-60E4A7C43A40}" type="pres">
      <dgm:prSet presAssocID="{C39EA63D-3307-4809-82CE-460CF2500196}" presName="horz2" presStyleCnt="0"/>
      <dgm:spPr/>
    </dgm:pt>
    <dgm:pt modelId="{1439ECE3-57FA-405C-B8C4-376FE006A39E}" type="pres">
      <dgm:prSet presAssocID="{C39EA63D-3307-4809-82CE-460CF2500196}" presName="horzSpace2" presStyleCnt="0"/>
      <dgm:spPr/>
    </dgm:pt>
    <dgm:pt modelId="{5A2565F3-28FC-49AB-B4D4-E46911610A2F}" type="pres">
      <dgm:prSet presAssocID="{C39EA63D-3307-4809-82CE-460CF2500196}" presName="tx2" presStyleLbl="revTx" presStyleIdx="6" presStyleCnt="10"/>
      <dgm:spPr/>
    </dgm:pt>
    <dgm:pt modelId="{4A521775-FF9D-4B2F-8611-3F15F4727067}" type="pres">
      <dgm:prSet presAssocID="{C39EA63D-3307-4809-82CE-460CF2500196}" presName="vert2" presStyleCnt="0"/>
      <dgm:spPr/>
    </dgm:pt>
    <dgm:pt modelId="{12639289-F8F2-4634-A1C8-3E20A15D1B96}" type="pres">
      <dgm:prSet presAssocID="{C39EA63D-3307-4809-82CE-460CF2500196}" presName="thinLine2b" presStyleLbl="callout" presStyleIdx="5" presStyleCnt="9"/>
      <dgm:spPr/>
    </dgm:pt>
    <dgm:pt modelId="{668C6673-F3C5-436E-948E-36B830029FB8}" type="pres">
      <dgm:prSet presAssocID="{C39EA63D-3307-4809-82CE-460CF2500196}" presName="vertSpace2b" presStyleCnt="0"/>
      <dgm:spPr/>
    </dgm:pt>
    <dgm:pt modelId="{88E9EC74-5A95-4A5D-AF29-7050D9C3C7F4}" type="pres">
      <dgm:prSet presAssocID="{FC6F74FB-16F0-4D69-9B74-922275369B78}" presName="horz2" presStyleCnt="0"/>
      <dgm:spPr/>
    </dgm:pt>
    <dgm:pt modelId="{827926A8-5E69-42E0-AD5C-4513EF47E3B1}" type="pres">
      <dgm:prSet presAssocID="{FC6F74FB-16F0-4D69-9B74-922275369B78}" presName="horzSpace2" presStyleCnt="0"/>
      <dgm:spPr/>
    </dgm:pt>
    <dgm:pt modelId="{6131B3F6-2ABA-478E-A960-1259A8D81532}" type="pres">
      <dgm:prSet presAssocID="{FC6F74FB-16F0-4D69-9B74-922275369B78}" presName="tx2" presStyleLbl="revTx" presStyleIdx="7" presStyleCnt="10"/>
      <dgm:spPr/>
    </dgm:pt>
    <dgm:pt modelId="{48B70295-9B8C-4C44-92E5-73CE21E2757A}" type="pres">
      <dgm:prSet presAssocID="{FC6F74FB-16F0-4D69-9B74-922275369B78}" presName="vert2" presStyleCnt="0"/>
      <dgm:spPr/>
    </dgm:pt>
    <dgm:pt modelId="{2DEE6EA8-C51D-4B1D-92F0-9B8B749384D1}" type="pres">
      <dgm:prSet presAssocID="{FC6F74FB-16F0-4D69-9B74-922275369B78}" presName="thinLine2b" presStyleLbl="callout" presStyleIdx="6" presStyleCnt="9"/>
      <dgm:spPr/>
    </dgm:pt>
    <dgm:pt modelId="{6577060C-33DC-43B0-BE83-B92DED8AB65C}" type="pres">
      <dgm:prSet presAssocID="{FC6F74FB-16F0-4D69-9B74-922275369B78}" presName="vertSpace2b" presStyleCnt="0"/>
      <dgm:spPr/>
    </dgm:pt>
    <dgm:pt modelId="{79E00B6E-FC71-4E8B-B7B0-D48199374534}" type="pres">
      <dgm:prSet presAssocID="{2D9AD07E-4147-481C-95A7-51A38D79D970}" presName="horz2" presStyleCnt="0"/>
      <dgm:spPr/>
    </dgm:pt>
    <dgm:pt modelId="{A6ADFBE2-91DF-4DCC-B6AA-76A6341DA371}" type="pres">
      <dgm:prSet presAssocID="{2D9AD07E-4147-481C-95A7-51A38D79D970}" presName="horzSpace2" presStyleCnt="0"/>
      <dgm:spPr/>
    </dgm:pt>
    <dgm:pt modelId="{B23C857D-9BD7-4404-944D-FF121291508B}" type="pres">
      <dgm:prSet presAssocID="{2D9AD07E-4147-481C-95A7-51A38D79D970}" presName="tx2" presStyleLbl="revTx" presStyleIdx="8" presStyleCnt="10"/>
      <dgm:spPr/>
    </dgm:pt>
    <dgm:pt modelId="{DFB7A879-7164-48A8-A1F2-C8C8A37DF70F}" type="pres">
      <dgm:prSet presAssocID="{2D9AD07E-4147-481C-95A7-51A38D79D970}" presName="vert2" presStyleCnt="0"/>
      <dgm:spPr/>
    </dgm:pt>
    <dgm:pt modelId="{F91BBDDB-0F4C-468A-986B-671E6A091D92}" type="pres">
      <dgm:prSet presAssocID="{2D9AD07E-4147-481C-95A7-51A38D79D970}" presName="thinLine2b" presStyleLbl="callout" presStyleIdx="7" presStyleCnt="9"/>
      <dgm:spPr/>
    </dgm:pt>
    <dgm:pt modelId="{1537EFA0-9315-4195-AF42-AD1957A640A6}" type="pres">
      <dgm:prSet presAssocID="{2D9AD07E-4147-481C-95A7-51A38D79D970}" presName="vertSpace2b" presStyleCnt="0"/>
      <dgm:spPr/>
    </dgm:pt>
    <dgm:pt modelId="{CC29421B-0FBD-48A4-A86D-A6AC61361F2B}" type="pres">
      <dgm:prSet presAssocID="{344872DC-4E55-4F7F-9A9A-E3ECBE9991E0}" presName="horz2" presStyleCnt="0"/>
      <dgm:spPr/>
    </dgm:pt>
    <dgm:pt modelId="{158BC6F0-3847-4DE8-8FEE-C113399687FA}" type="pres">
      <dgm:prSet presAssocID="{344872DC-4E55-4F7F-9A9A-E3ECBE9991E0}" presName="horzSpace2" presStyleCnt="0"/>
      <dgm:spPr/>
    </dgm:pt>
    <dgm:pt modelId="{CC07B87A-FD88-49C9-A7FA-AA26839155F3}" type="pres">
      <dgm:prSet presAssocID="{344872DC-4E55-4F7F-9A9A-E3ECBE9991E0}" presName="tx2" presStyleLbl="revTx" presStyleIdx="9" presStyleCnt="10"/>
      <dgm:spPr/>
    </dgm:pt>
    <dgm:pt modelId="{D82B9B17-CEAA-46BF-98D9-2D951C29CC9F}" type="pres">
      <dgm:prSet presAssocID="{344872DC-4E55-4F7F-9A9A-E3ECBE9991E0}" presName="vert2" presStyleCnt="0"/>
      <dgm:spPr/>
    </dgm:pt>
    <dgm:pt modelId="{5C36ED16-9C5F-45A0-B528-A2EE852EC2EE}" type="pres">
      <dgm:prSet presAssocID="{344872DC-4E55-4F7F-9A9A-E3ECBE9991E0}" presName="thinLine2b" presStyleLbl="callout" presStyleIdx="8" presStyleCnt="9"/>
      <dgm:spPr/>
    </dgm:pt>
    <dgm:pt modelId="{7683B186-8589-42C9-8D8D-4D874D5A4941}" type="pres">
      <dgm:prSet presAssocID="{344872DC-4E55-4F7F-9A9A-E3ECBE9991E0}" presName="vertSpace2b" presStyleCnt="0"/>
      <dgm:spPr/>
    </dgm:pt>
  </dgm:ptLst>
  <dgm:cxnLst>
    <dgm:cxn modelId="{6B207501-CAAC-43EF-8939-370D31FE6C70}" type="presOf" srcId="{FC6F74FB-16F0-4D69-9B74-922275369B78}" destId="{6131B3F6-2ABA-478E-A960-1259A8D81532}" srcOrd="0" destOrd="0" presId="urn:microsoft.com/office/officeart/2008/layout/LinedList"/>
    <dgm:cxn modelId="{570BF708-7005-4846-BDA2-F7EC16881C5C}" type="presOf" srcId="{4C6CD9D7-C554-4A6E-A55B-8F47D44BC386}" destId="{9AC7E332-B165-42C6-B4FE-5CADC1490648}" srcOrd="0" destOrd="0" presId="urn:microsoft.com/office/officeart/2008/layout/LinedList"/>
    <dgm:cxn modelId="{B6C6B309-9C21-4FBC-9915-A5D8449C5787}" type="presOf" srcId="{E4DAA588-CD99-40CC-A032-BA6695B0FCB8}" destId="{2CA42583-60FF-42D2-8997-B311B51BFE97}" srcOrd="0" destOrd="0" presId="urn:microsoft.com/office/officeart/2008/layout/LinedList"/>
    <dgm:cxn modelId="{D9A26E15-0D05-4A3C-BFA6-33CC52D2EAE9}" srcId="{27E2951A-7F50-49F3-9B7F-9A4DD25BBD50}" destId="{21638348-75DC-43E1-837B-627E6B0756E3}" srcOrd="3" destOrd="0" parTransId="{2453CE8D-5D6D-4F84-8C53-49AEEE427D77}" sibTransId="{64E59A65-139C-4A66-8C43-B45F4EE2836C}"/>
    <dgm:cxn modelId="{503F4617-6048-4AB7-BA3F-10B6B3B55D3D}" srcId="{27E2951A-7F50-49F3-9B7F-9A4DD25BBD50}" destId="{C39EA63D-3307-4809-82CE-460CF2500196}" srcOrd="5" destOrd="0" parTransId="{D51179CA-F916-4B4C-AF2E-18F78E4B0AF0}" sibTransId="{9BBB0209-5505-4A5C-B5C5-DFC91DF742A2}"/>
    <dgm:cxn modelId="{6BD4EB22-35A3-4A40-A235-52C3EE863DB4}" type="presOf" srcId="{21638348-75DC-43E1-837B-627E6B0756E3}" destId="{FA2C1E07-9DC0-400C-8D5C-FE96C4CA4324}" srcOrd="0" destOrd="0" presId="urn:microsoft.com/office/officeart/2008/layout/LinedList"/>
    <dgm:cxn modelId="{CA720025-4C7C-4FF8-A7B8-8F05DC9B936E}" srcId="{27E2951A-7F50-49F3-9B7F-9A4DD25BBD50}" destId="{344872DC-4E55-4F7F-9A9A-E3ECBE9991E0}" srcOrd="8" destOrd="0" parTransId="{4C70CB11-F42B-4EEE-8F73-AEED06310DE0}" sibTransId="{57EB125B-E81F-411F-822C-727B08FD4AB3}"/>
    <dgm:cxn modelId="{5934312B-A650-48C9-9BAB-494F9406C3FF}" srcId="{27E2951A-7F50-49F3-9B7F-9A4DD25BBD50}" destId="{AE43DB9F-E1CC-4025-A02F-AE1E12C066F6}" srcOrd="1" destOrd="0" parTransId="{758F86BF-6372-4A09-95C8-6831846D8123}" sibTransId="{79C77744-A7D7-46D4-951E-D0CC4F8BFAFE}"/>
    <dgm:cxn modelId="{28C8673C-9140-41AA-8D6D-F487DDF20DA4}" type="presOf" srcId="{27E2951A-7F50-49F3-9B7F-9A4DD25BBD50}" destId="{AEAB6AA4-0866-4DF3-8C51-6F77F9CF006D}" srcOrd="0" destOrd="0" presId="urn:microsoft.com/office/officeart/2008/layout/LinedList"/>
    <dgm:cxn modelId="{44A6EA40-9C9B-4C59-B5A8-3EF5BAE3483A}" type="presOf" srcId="{AE43DB9F-E1CC-4025-A02F-AE1E12C066F6}" destId="{4F48F1F7-EF8C-43DE-A40E-D7A48D532064}" srcOrd="0" destOrd="0" presId="urn:microsoft.com/office/officeart/2008/layout/LinedList"/>
    <dgm:cxn modelId="{2D3ACB5B-98E6-4984-BC48-6599E8EA251D}" type="presOf" srcId="{D6174BFA-D0AF-42F0-A94B-579D55B3CF72}" destId="{7ACA1A20-A701-4770-B181-753220F50205}" srcOrd="0" destOrd="0" presId="urn:microsoft.com/office/officeart/2008/layout/LinedList"/>
    <dgm:cxn modelId="{88751E48-28CA-4A71-ABD3-1B5DA53F930A}" srcId="{27E2951A-7F50-49F3-9B7F-9A4DD25BBD50}" destId="{FC6F74FB-16F0-4D69-9B74-922275369B78}" srcOrd="6" destOrd="0" parTransId="{77D59954-1180-41CE-B9BD-64CD9B9716AE}" sibTransId="{B5ED4BE9-238C-4C54-8537-4CDCE69E3AEE}"/>
    <dgm:cxn modelId="{0F02504B-5C91-4E22-8252-5BE5497968EE}" type="presOf" srcId="{344872DC-4E55-4F7F-9A9A-E3ECBE9991E0}" destId="{CC07B87A-FD88-49C9-A7FA-AA26839155F3}" srcOrd="0" destOrd="0" presId="urn:microsoft.com/office/officeart/2008/layout/LinedList"/>
    <dgm:cxn modelId="{5352484F-73C6-40BE-AB76-5CB811901EDF}" srcId="{27E2951A-7F50-49F3-9B7F-9A4DD25BBD50}" destId="{2D9AD07E-4147-481C-95A7-51A38D79D970}" srcOrd="7" destOrd="0" parTransId="{3E43ADAA-BDFE-4507-BB73-306C5498FD0F}" sibTransId="{F80E016C-36F1-43D5-BFD4-3A98F64F058B}"/>
    <dgm:cxn modelId="{3E142F91-1C7B-4F31-BF2A-DDFB6988B163}" type="presOf" srcId="{2D9AD07E-4147-481C-95A7-51A38D79D970}" destId="{B23C857D-9BD7-4404-944D-FF121291508B}" srcOrd="0" destOrd="0" presId="urn:microsoft.com/office/officeart/2008/layout/LinedList"/>
    <dgm:cxn modelId="{78DB349B-01C5-4656-81B5-4C6B9FEF7893}" srcId="{27E2951A-7F50-49F3-9B7F-9A4DD25BBD50}" destId="{E4DAA588-CD99-40CC-A032-BA6695B0FCB8}" srcOrd="4" destOrd="0" parTransId="{BEEA46D4-6CBC-4D83-A33E-F36D776361F6}" sibTransId="{8F2BC607-1B48-428F-BC71-C9E62EE1A6B0}"/>
    <dgm:cxn modelId="{118533BA-C375-4D53-A18E-89485EE631BC}" srcId="{27E2951A-7F50-49F3-9B7F-9A4DD25BBD50}" destId="{7CE7CD32-B69B-4B16-86DA-92FD7F286D05}" srcOrd="0" destOrd="0" parTransId="{E1A3607C-ED81-4DBA-8385-2F08AB73D856}" sibTransId="{9C73E90E-D4EA-4384-A718-41F4F3903F5E}"/>
    <dgm:cxn modelId="{0B3F43D5-D12B-428F-8A36-52D8186DEBA9}" srcId="{27E2951A-7F50-49F3-9B7F-9A4DD25BBD50}" destId="{4C6CD9D7-C554-4A6E-A55B-8F47D44BC386}" srcOrd="2" destOrd="0" parTransId="{30981FFB-41CC-486F-920C-A53439E6D632}" sibTransId="{CD3056CA-C126-4280-A1C5-DF83EF916627}"/>
    <dgm:cxn modelId="{951C95D8-43AA-4D59-B22D-9E02C1A450CD}" type="presOf" srcId="{7CE7CD32-B69B-4B16-86DA-92FD7F286D05}" destId="{B90ED9A0-4BF5-4381-B105-CE765BE4BD49}" srcOrd="0" destOrd="0" presId="urn:microsoft.com/office/officeart/2008/layout/LinedList"/>
    <dgm:cxn modelId="{28B455FE-2D92-4F5A-A1B7-79FC4A441749}" type="presOf" srcId="{C39EA63D-3307-4809-82CE-460CF2500196}" destId="{5A2565F3-28FC-49AB-B4D4-E46911610A2F}" srcOrd="0" destOrd="0" presId="urn:microsoft.com/office/officeart/2008/layout/LinedList"/>
    <dgm:cxn modelId="{8B597BFF-A379-41EB-A7F7-206B4C237134}" srcId="{D6174BFA-D0AF-42F0-A94B-579D55B3CF72}" destId="{27E2951A-7F50-49F3-9B7F-9A4DD25BBD50}" srcOrd="0" destOrd="0" parTransId="{5B6CC240-5016-4079-9812-FE6BC43E7CD5}" sibTransId="{73387944-23AF-47EE-A089-F8415A7AA031}"/>
    <dgm:cxn modelId="{B7383D10-E42C-4B00-B26D-4BE3A8B51B6F}" type="presParOf" srcId="{7ACA1A20-A701-4770-B181-753220F50205}" destId="{B058A9AC-BA2E-4414-AEBC-2233CD85E359}" srcOrd="0" destOrd="0" presId="urn:microsoft.com/office/officeart/2008/layout/LinedList"/>
    <dgm:cxn modelId="{6CF2182E-211D-47B5-84B2-3E2D3008E06F}" type="presParOf" srcId="{7ACA1A20-A701-4770-B181-753220F50205}" destId="{9B36FBBD-8A7E-44FF-9DEB-963242ADD45E}" srcOrd="1" destOrd="0" presId="urn:microsoft.com/office/officeart/2008/layout/LinedList"/>
    <dgm:cxn modelId="{241FE812-69E0-4985-9B64-C3F36544AAF2}" type="presParOf" srcId="{9B36FBBD-8A7E-44FF-9DEB-963242ADD45E}" destId="{AEAB6AA4-0866-4DF3-8C51-6F77F9CF006D}" srcOrd="0" destOrd="0" presId="urn:microsoft.com/office/officeart/2008/layout/LinedList"/>
    <dgm:cxn modelId="{214D4398-D3CC-47B1-A6D6-E6057150208A}" type="presParOf" srcId="{9B36FBBD-8A7E-44FF-9DEB-963242ADD45E}" destId="{0858F375-58DE-47F2-8833-273523D19ACC}" srcOrd="1" destOrd="0" presId="urn:microsoft.com/office/officeart/2008/layout/LinedList"/>
    <dgm:cxn modelId="{F9FE5F7D-9C81-44EC-9C78-05E1C39C44AB}" type="presParOf" srcId="{0858F375-58DE-47F2-8833-273523D19ACC}" destId="{751E1E3E-BE04-4AC8-9312-60AED85C3BE2}" srcOrd="0" destOrd="0" presId="urn:microsoft.com/office/officeart/2008/layout/LinedList"/>
    <dgm:cxn modelId="{94BED283-F9CD-4430-B680-2CEF79E54254}" type="presParOf" srcId="{0858F375-58DE-47F2-8833-273523D19ACC}" destId="{C1CBA55F-AA21-4002-82E1-2BC4BD92C89A}" srcOrd="1" destOrd="0" presId="urn:microsoft.com/office/officeart/2008/layout/LinedList"/>
    <dgm:cxn modelId="{2F1B336A-B91C-4C4F-86AA-FDB0C3CE27B6}" type="presParOf" srcId="{C1CBA55F-AA21-4002-82E1-2BC4BD92C89A}" destId="{79ED06F0-2C58-422D-8B32-FACEAB476835}" srcOrd="0" destOrd="0" presId="urn:microsoft.com/office/officeart/2008/layout/LinedList"/>
    <dgm:cxn modelId="{4532BD61-C0CC-454D-B983-3A33BE5FA7A8}" type="presParOf" srcId="{C1CBA55F-AA21-4002-82E1-2BC4BD92C89A}" destId="{B90ED9A0-4BF5-4381-B105-CE765BE4BD49}" srcOrd="1" destOrd="0" presId="urn:microsoft.com/office/officeart/2008/layout/LinedList"/>
    <dgm:cxn modelId="{BDD62BAE-21C1-4A0F-A70C-B2FF9801D259}" type="presParOf" srcId="{C1CBA55F-AA21-4002-82E1-2BC4BD92C89A}" destId="{48E4BBB4-93E0-43EB-8156-CEA0E82E93A8}" srcOrd="2" destOrd="0" presId="urn:microsoft.com/office/officeart/2008/layout/LinedList"/>
    <dgm:cxn modelId="{D7FBC771-5D81-4940-B519-9320888A919C}" type="presParOf" srcId="{0858F375-58DE-47F2-8833-273523D19ACC}" destId="{CF76F1F0-1180-420B-986A-85F36564E4EF}" srcOrd="2" destOrd="0" presId="urn:microsoft.com/office/officeart/2008/layout/LinedList"/>
    <dgm:cxn modelId="{1E793882-79D5-4EE7-94E1-960280CDB22D}" type="presParOf" srcId="{0858F375-58DE-47F2-8833-273523D19ACC}" destId="{6A510E6A-0596-4068-8109-6C34B6DE5A13}" srcOrd="3" destOrd="0" presId="urn:microsoft.com/office/officeart/2008/layout/LinedList"/>
    <dgm:cxn modelId="{25CB6823-D745-4356-834D-70BAD6814050}" type="presParOf" srcId="{0858F375-58DE-47F2-8833-273523D19ACC}" destId="{963725EE-84AF-4A55-96F3-2965D44238CA}" srcOrd="4" destOrd="0" presId="urn:microsoft.com/office/officeart/2008/layout/LinedList"/>
    <dgm:cxn modelId="{D733EB35-77FB-444C-B242-92FE38FA2A67}" type="presParOf" srcId="{963725EE-84AF-4A55-96F3-2965D44238CA}" destId="{06F81E17-2BEE-4095-8E97-B7FB9D263A8D}" srcOrd="0" destOrd="0" presId="urn:microsoft.com/office/officeart/2008/layout/LinedList"/>
    <dgm:cxn modelId="{3C522D67-4FAB-410C-A787-570D5BF5AB5E}" type="presParOf" srcId="{963725EE-84AF-4A55-96F3-2965D44238CA}" destId="{4F48F1F7-EF8C-43DE-A40E-D7A48D532064}" srcOrd="1" destOrd="0" presId="urn:microsoft.com/office/officeart/2008/layout/LinedList"/>
    <dgm:cxn modelId="{8A9FEF76-9D8A-42D8-9C2A-2EA9D7396041}" type="presParOf" srcId="{963725EE-84AF-4A55-96F3-2965D44238CA}" destId="{58D7CF45-3052-42D3-A7F1-029E3F57C032}" srcOrd="2" destOrd="0" presId="urn:microsoft.com/office/officeart/2008/layout/LinedList"/>
    <dgm:cxn modelId="{EB50B9C2-8888-491F-A414-D7C95C3EF188}" type="presParOf" srcId="{0858F375-58DE-47F2-8833-273523D19ACC}" destId="{38DC02B5-2B6B-45A9-B0C3-C61CAAA3453B}" srcOrd="5" destOrd="0" presId="urn:microsoft.com/office/officeart/2008/layout/LinedList"/>
    <dgm:cxn modelId="{CB9B1FD3-BACF-45A3-9692-5C64AE4E47E5}" type="presParOf" srcId="{0858F375-58DE-47F2-8833-273523D19ACC}" destId="{52FA2EE5-51E2-4491-A3F7-2F301A124341}" srcOrd="6" destOrd="0" presId="urn:microsoft.com/office/officeart/2008/layout/LinedList"/>
    <dgm:cxn modelId="{D8B87015-2869-46A9-B4A2-FA8FA6E3907E}" type="presParOf" srcId="{0858F375-58DE-47F2-8833-273523D19ACC}" destId="{5B239487-2FA9-40DC-828E-BD93A87C6177}" srcOrd="7" destOrd="0" presId="urn:microsoft.com/office/officeart/2008/layout/LinedList"/>
    <dgm:cxn modelId="{6FD4C9D4-E38E-4AB5-A9D8-C0BCC68CF6A1}" type="presParOf" srcId="{5B239487-2FA9-40DC-828E-BD93A87C6177}" destId="{0141404F-C790-48E2-962A-16B36A87835C}" srcOrd="0" destOrd="0" presId="urn:microsoft.com/office/officeart/2008/layout/LinedList"/>
    <dgm:cxn modelId="{8B435958-357E-4E45-89EC-E89568A4C938}" type="presParOf" srcId="{5B239487-2FA9-40DC-828E-BD93A87C6177}" destId="{9AC7E332-B165-42C6-B4FE-5CADC1490648}" srcOrd="1" destOrd="0" presId="urn:microsoft.com/office/officeart/2008/layout/LinedList"/>
    <dgm:cxn modelId="{0E640894-E434-4AC7-ADC5-2E51DB8BEDD5}" type="presParOf" srcId="{5B239487-2FA9-40DC-828E-BD93A87C6177}" destId="{1C762209-DEF4-4230-8706-02CA6EC151B9}" srcOrd="2" destOrd="0" presId="urn:microsoft.com/office/officeart/2008/layout/LinedList"/>
    <dgm:cxn modelId="{0D06D725-5C7B-4A48-A8FA-7A1923C9A843}" type="presParOf" srcId="{0858F375-58DE-47F2-8833-273523D19ACC}" destId="{2370ED2B-3337-4926-9723-E6D883C92262}" srcOrd="8" destOrd="0" presId="urn:microsoft.com/office/officeart/2008/layout/LinedList"/>
    <dgm:cxn modelId="{6CCE621C-9C58-4CF4-881B-D74D62D2018B}" type="presParOf" srcId="{0858F375-58DE-47F2-8833-273523D19ACC}" destId="{FCD1DA1D-3D37-4729-B628-166A8E2B5B77}" srcOrd="9" destOrd="0" presId="urn:microsoft.com/office/officeart/2008/layout/LinedList"/>
    <dgm:cxn modelId="{2E0AD866-EF18-4615-BEB6-449D455931B3}" type="presParOf" srcId="{0858F375-58DE-47F2-8833-273523D19ACC}" destId="{AD1855D3-50D7-4205-A2D9-3257D79DA6D8}" srcOrd="10" destOrd="0" presId="urn:microsoft.com/office/officeart/2008/layout/LinedList"/>
    <dgm:cxn modelId="{CF82E59D-19CC-415B-ADB2-6296A58FC597}" type="presParOf" srcId="{AD1855D3-50D7-4205-A2D9-3257D79DA6D8}" destId="{C4CEA074-15F7-4815-89F2-388F46910419}" srcOrd="0" destOrd="0" presId="urn:microsoft.com/office/officeart/2008/layout/LinedList"/>
    <dgm:cxn modelId="{D778330D-6248-4B59-9BB6-CE4F7EFC2FA8}" type="presParOf" srcId="{AD1855D3-50D7-4205-A2D9-3257D79DA6D8}" destId="{FA2C1E07-9DC0-400C-8D5C-FE96C4CA4324}" srcOrd="1" destOrd="0" presId="urn:microsoft.com/office/officeart/2008/layout/LinedList"/>
    <dgm:cxn modelId="{4C81C18F-D654-4042-8C55-E50DDD570FC2}" type="presParOf" srcId="{AD1855D3-50D7-4205-A2D9-3257D79DA6D8}" destId="{29CC5930-CEF4-4507-877C-A12654364DDF}" srcOrd="2" destOrd="0" presId="urn:microsoft.com/office/officeart/2008/layout/LinedList"/>
    <dgm:cxn modelId="{82CD0297-D6C8-4494-B491-D7E07B75A56C}" type="presParOf" srcId="{0858F375-58DE-47F2-8833-273523D19ACC}" destId="{185BC8D4-CFF9-4E83-A5D4-80D6EC0E1EED}" srcOrd="11" destOrd="0" presId="urn:microsoft.com/office/officeart/2008/layout/LinedList"/>
    <dgm:cxn modelId="{E6C11751-4525-4542-A5B9-5D08B54F7F46}" type="presParOf" srcId="{0858F375-58DE-47F2-8833-273523D19ACC}" destId="{9E4D7831-CD48-472F-8FFF-693E7E76FBCD}" srcOrd="12" destOrd="0" presId="urn:microsoft.com/office/officeart/2008/layout/LinedList"/>
    <dgm:cxn modelId="{EFCD7812-73CC-448A-B566-61FE93AA5AAB}" type="presParOf" srcId="{0858F375-58DE-47F2-8833-273523D19ACC}" destId="{71FC05AB-0011-4BE2-8D7C-C0195F593FE0}" srcOrd="13" destOrd="0" presId="urn:microsoft.com/office/officeart/2008/layout/LinedList"/>
    <dgm:cxn modelId="{0E00C5D1-AA35-4F85-A715-7564D97B53D9}" type="presParOf" srcId="{71FC05AB-0011-4BE2-8D7C-C0195F593FE0}" destId="{9275F5AB-6A43-4566-9AEF-D64BF7DD8BB3}" srcOrd="0" destOrd="0" presId="urn:microsoft.com/office/officeart/2008/layout/LinedList"/>
    <dgm:cxn modelId="{9C3093D6-FE33-46CC-8929-5AC2BB783611}" type="presParOf" srcId="{71FC05AB-0011-4BE2-8D7C-C0195F593FE0}" destId="{2CA42583-60FF-42D2-8997-B311B51BFE97}" srcOrd="1" destOrd="0" presId="urn:microsoft.com/office/officeart/2008/layout/LinedList"/>
    <dgm:cxn modelId="{9D7E93CB-FC52-4F7A-8023-3F7DDC006EDA}" type="presParOf" srcId="{71FC05AB-0011-4BE2-8D7C-C0195F593FE0}" destId="{F6C01430-F524-4629-A263-1BA2EB14C170}" srcOrd="2" destOrd="0" presId="urn:microsoft.com/office/officeart/2008/layout/LinedList"/>
    <dgm:cxn modelId="{57B08017-5ED1-449F-9F4E-DBCD4CBFD695}" type="presParOf" srcId="{0858F375-58DE-47F2-8833-273523D19ACC}" destId="{F1780EDA-540D-4E4A-AC36-74A0CF31A149}" srcOrd="14" destOrd="0" presId="urn:microsoft.com/office/officeart/2008/layout/LinedList"/>
    <dgm:cxn modelId="{1B2DB683-C671-4CDA-9AB0-241483576B67}" type="presParOf" srcId="{0858F375-58DE-47F2-8833-273523D19ACC}" destId="{308F5AAE-077D-48E2-A0F1-451D73085838}" srcOrd="15" destOrd="0" presId="urn:microsoft.com/office/officeart/2008/layout/LinedList"/>
    <dgm:cxn modelId="{AAF5286F-2A23-4C38-BEFB-135CBA17F357}" type="presParOf" srcId="{0858F375-58DE-47F2-8833-273523D19ACC}" destId="{96FF63F9-49BE-4169-BC1B-60E4A7C43A40}" srcOrd="16" destOrd="0" presId="urn:microsoft.com/office/officeart/2008/layout/LinedList"/>
    <dgm:cxn modelId="{32D51438-6DB3-4E39-A8E5-B0E4373323AD}" type="presParOf" srcId="{96FF63F9-49BE-4169-BC1B-60E4A7C43A40}" destId="{1439ECE3-57FA-405C-B8C4-376FE006A39E}" srcOrd="0" destOrd="0" presId="urn:microsoft.com/office/officeart/2008/layout/LinedList"/>
    <dgm:cxn modelId="{F9666B19-15CB-4215-8FF7-6B83AB207138}" type="presParOf" srcId="{96FF63F9-49BE-4169-BC1B-60E4A7C43A40}" destId="{5A2565F3-28FC-49AB-B4D4-E46911610A2F}" srcOrd="1" destOrd="0" presId="urn:microsoft.com/office/officeart/2008/layout/LinedList"/>
    <dgm:cxn modelId="{2E46D1C9-030E-4F01-87C6-9321F3818124}" type="presParOf" srcId="{96FF63F9-49BE-4169-BC1B-60E4A7C43A40}" destId="{4A521775-FF9D-4B2F-8611-3F15F4727067}" srcOrd="2" destOrd="0" presId="urn:microsoft.com/office/officeart/2008/layout/LinedList"/>
    <dgm:cxn modelId="{34035401-0C04-4A70-A73B-77B1579C2389}" type="presParOf" srcId="{0858F375-58DE-47F2-8833-273523D19ACC}" destId="{12639289-F8F2-4634-A1C8-3E20A15D1B96}" srcOrd="17" destOrd="0" presId="urn:microsoft.com/office/officeart/2008/layout/LinedList"/>
    <dgm:cxn modelId="{A2EBEB4E-8B8E-4693-8DE7-C162D209712A}" type="presParOf" srcId="{0858F375-58DE-47F2-8833-273523D19ACC}" destId="{668C6673-F3C5-436E-948E-36B830029FB8}" srcOrd="18" destOrd="0" presId="urn:microsoft.com/office/officeart/2008/layout/LinedList"/>
    <dgm:cxn modelId="{EC4B62FF-B6A6-485D-A2D9-D3AC0BA2ECD6}" type="presParOf" srcId="{0858F375-58DE-47F2-8833-273523D19ACC}" destId="{88E9EC74-5A95-4A5D-AF29-7050D9C3C7F4}" srcOrd="19" destOrd="0" presId="urn:microsoft.com/office/officeart/2008/layout/LinedList"/>
    <dgm:cxn modelId="{51E13E6D-CFA4-467A-AC75-D21F4454CAD2}" type="presParOf" srcId="{88E9EC74-5A95-4A5D-AF29-7050D9C3C7F4}" destId="{827926A8-5E69-42E0-AD5C-4513EF47E3B1}" srcOrd="0" destOrd="0" presId="urn:microsoft.com/office/officeart/2008/layout/LinedList"/>
    <dgm:cxn modelId="{DBD6D7AC-A5BB-4A62-84B9-591682473F96}" type="presParOf" srcId="{88E9EC74-5A95-4A5D-AF29-7050D9C3C7F4}" destId="{6131B3F6-2ABA-478E-A960-1259A8D81532}" srcOrd="1" destOrd="0" presId="urn:microsoft.com/office/officeart/2008/layout/LinedList"/>
    <dgm:cxn modelId="{27A7E0D4-ED92-4366-A7DD-4EDAC0BF22C9}" type="presParOf" srcId="{88E9EC74-5A95-4A5D-AF29-7050D9C3C7F4}" destId="{48B70295-9B8C-4C44-92E5-73CE21E2757A}" srcOrd="2" destOrd="0" presId="urn:microsoft.com/office/officeart/2008/layout/LinedList"/>
    <dgm:cxn modelId="{FF3426C9-EABD-42FE-B408-6CD60F2F8CD0}" type="presParOf" srcId="{0858F375-58DE-47F2-8833-273523D19ACC}" destId="{2DEE6EA8-C51D-4B1D-92F0-9B8B749384D1}" srcOrd="20" destOrd="0" presId="urn:microsoft.com/office/officeart/2008/layout/LinedList"/>
    <dgm:cxn modelId="{94707C9F-A040-42D1-BC16-54084E0EC612}" type="presParOf" srcId="{0858F375-58DE-47F2-8833-273523D19ACC}" destId="{6577060C-33DC-43B0-BE83-B92DED8AB65C}" srcOrd="21" destOrd="0" presId="urn:microsoft.com/office/officeart/2008/layout/LinedList"/>
    <dgm:cxn modelId="{CFCA88BF-6809-4FE0-8368-34F9A9BCB2B2}" type="presParOf" srcId="{0858F375-58DE-47F2-8833-273523D19ACC}" destId="{79E00B6E-FC71-4E8B-B7B0-D48199374534}" srcOrd="22" destOrd="0" presId="urn:microsoft.com/office/officeart/2008/layout/LinedList"/>
    <dgm:cxn modelId="{92DCC3C9-728B-4AA0-BE9F-E84A260D903E}" type="presParOf" srcId="{79E00B6E-FC71-4E8B-B7B0-D48199374534}" destId="{A6ADFBE2-91DF-4DCC-B6AA-76A6341DA371}" srcOrd="0" destOrd="0" presId="urn:microsoft.com/office/officeart/2008/layout/LinedList"/>
    <dgm:cxn modelId="{0180BCF1-A069-4453-B2A7-A389A92A9D2E}" type="presParOf" srcId="{79E00B6E-FC71-4E8B-B7B0-D48199374534}" destId="{B23C857D-9BD7-4404-944D-FF121291508B}" srcOrd="1" destOrd="0" presId="urn:microsoft.com/office/officeart/2008/layout/LinedList"/>
    <dgm:cxn modelId="{668350A5-7702-4437-A96A-0233A96B11A9}" type="presParOf" srcId="{79E00B6E-FC71-4E8B-B7B0-D48199374534}" destId="{DFB7A879-7164-48A8-A1F2-C8C8A37DF70F}" srcOrd="2" destOrd="0" presId="urn:microsoft.com/office/officeart/2008/layout/LinedList"/>
    <dgm:cxn modelId="{0403B6C1-7D27-44B3-B492-A95465425FC6}" type="presParOf" srcId="{0858F375-58DE-47F2-8833-273523D19ACC}" destId="{F91BBDDB-0F4C-468A-986B-671E6A091D92}" srcOrd="23" destOrd="0" presId="urn:microsoft.com/office/officeart/2008/layout/LinedList"/>
    <dgm:cxn modelId="{512FF2EC-4AC7-4B58-AF01-697BDF256B26}" type="presParOf" srcId="{0858F375-58DE-47F2-8833-273523D19ACC}" destId="{1537EFA0-9315-4195-AF42-AD1957A640A6}" srcOrd="24" destOrd="0" presId="urn:microsoft.com/office/officeart/2008/layout/LinedList"/>
    <dgm:cxn modelId="{02994AA2-5238-45C8-BB3C-A81F5EA7E961}" type="presParOf" srcId="{0858F375-58DE-47F2-8833-273523D19ACC}" destId="{CC29421B-0FBD-48A4-A86D-A6AC61361F2B}" srcOrd="25" destOrd="0" presId="urn:microsoft.com/office/officeart/2008/layout/LinedList"/>
    <dgm:cxn modelId="{7074A10C-5D28-4830-9BCA-12D742B9E229}" type="presParOf" srcId="{CC29421B-0FBD-48A4-A86D-A6AC61361F2B}" destId="{158BC6F0-3847-4DE8-8FEE-C113399687FA}" srcOrd="0" destOrd="0" presId="urn:microsoft.com/office/officeart/2008/layout/LinedList"/>
    <dgm:cxn modelId="{BE53BF2C-8CA1-4A46-9280-FB80165CE15D}" type="presParOf" srcId="{CC29421B-0FBD-48A4-A86D-A6AC61361F2B}" destId="{CC07B87A-FD88-49C9-A7FA-AA26839155F3}" srcOrd="1" destOrd="0" presId="urn:microsoft.com/office/officeart/2008/layout/LinedList"/>
    <dgm:cxn modelId="{DE40148D-3B8D-43EA-8E3D-966581EAFE13}" type="presParOf" srcId="{CC29421B-0FBD-48A4-A86D-A6AC61361F2B}" destId="{D82B9B17-CEAA-46BF-98D9-2D951C29CC9F}" srcOrd="2" destOrd="0" presId="urn:microsoft.com/office/officeart/2008/layout/LinedList"/>
    <dgm:cxn modelId="{E933CE0B-44BC-48A6-BEDA-B823975E8DE2}" type="presParOf" srcId="{0858F375-58DE-47F2-8833-273523D19ACC}" destId="{5C36ED16-9C5F-45A0-B528-A2EE852EC2EE}" srcOrd="26" destOrd="0" presId="urn:microsoft.com/office/officeart/2008/layout/LinedList"/>
    <dgm:cxn modelId="{7855F0DF-9205-45FC-B7D1-977B53E7AFCB}" type="presParOf" srcId="{0858F375-58DE-47F2-8833-273523D19ACC}" destId="{7683B186-8589-42C9-8D8D-4D874D5A4941}" srcOrd="27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1B76824-3E10-447E-A3C6-D5A106830079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B9C025E-3C47-4A6F-8074-2D7352698DA2}">
      <dgm:prSet/>
      <dgm:spPr/>
      <dgm:t>
        <a:bodyPr/>
        <a:lstStyle/>
        <a:p>
          <a:r>
            <a:rPr lang="en-US" dirty="0"/>
            <a:t>Clinical support for wider extended care team</a:t>
          </a:r>
        </a:p>
      </dgm:t>
    </dgm:pt>
    <dgm:pt modelId="{9CED8B53-C465-4F74-9B3A-A983D23380C4}" type="parTrans" cxnId="{AD263DFF-2EC6-42AA-AF30-FF9EC281B655}">
      <dgm:prSet/>
      <dgm:spPr/>
      <dgm:t>
        <a:bodyPr/>
        <a:lstStyle/>
        <a:p>
          <a:endParaRPr lang="en-US"/>
        </a:p>
      </dgm:t>
    </dgm:pt>
    <dgm:pt modelId="{FBA2FBA8-DF12-46D0-997D-94163FC6861D}" type="sibTrans" cxnId="{AD263DFF-2EC6-42AA-AF30-FF9EC281B655}">
      <dgm:prSet/>
      <dgm:spPr/>
      <dgm:t>
        <a:bodyPr/>
        <a:lstStyle/>
        <a:p>
          <a:endParaRPr lang="en-US"/>
        </a:p>
      </dgm:t>
    </dgm:pt>
    <dgm:pt modelId="{7BBC9C3B-94D8-446E-8730-BF395BE730E6}">
      <dgm:prSet/>
      <dgm:spPr/>
      <dgm:t>
        <a:bodyPr/>
        <a:lstStyle/>
        <a:p>
          <a:r>
            <a:rPr lang="en-US" dirty="0"/>
            <a:t>Improving access to health care</a:t>
          </a:r>
        </a:p>
      </dgm:t>
    </dgm:pt>
    <dgm:pt modelId="{86DAA17A-A04B-4EE3-A928-D4FBC7704D7B}" type="parTrans" cxnId="{3886E8CD-DF34-456A-9D59-326ED44C1775}">
      <dgm:prSet/>
      <dgm:spPr/>
      <dgm:t>
        <a:bodyPr/>
        <a:lstStyle/>
        <a:p>
          <a:endParaRPr lang="en-US"/>
        </a:p>
      </dgm:t>
    </dgm:pt>
    <dgm:pt modelId="{46E1010B-1E60-464A-BD84-C8FA759F586F}" type="sibTrans" cxnId="{3886E8CD-DF34-456A-9D59-326ED44C1775}">
      <dgm:prSet/>
      <dgm:spPr/>
      <dgm:t>
        <a:bodyPr/>
        <a:lstStyle/>
        <a:p>
          <a:endParaRPr lang="en-US"/>
        </a:p>
      </dgm:t>
    </dgm:pt>
    <dgm:pt modelId="{66382DA7-6F63-4245-AFBD-57E53D151737}">
      <dgm:prSet/>
      <dgm:spPr/>
      <dgm:t>
        <a:bodyPr/>
        <a:lstStyle/>
        <a:p>
          <a:r>
            <a:rPr lang="en-US" dirty="0"/>
            <a:t>Equity and improved health outcomes</a:t>
          </a:r>
        </a:p>
      </dgm:t>
    </dgm:pt>
    <dgm:pt modelId="{2A7B643F-89A6-45F4-A983-BB363D8A53E8}" type="parTrans" cxnId="{36C29247-C71A-4CD9-AF7B-2B1EECD6B78D}">
      <dgm:prSet/>
      <dgm:spPr/>
      <dgm:t>
        <a:bodyPr/>
        <a:lstStyle/>
        <a:p>
          <a:endParaRPr lang="en-US"/>
        </a:p>
      </dgm:t>
    </dgm:pt>
    <dgm:pt modelId="{5F796312-891E-4D96-BBEE-00CE2871047E}" type="sibTrans" cxnId="{36C29247-C71A-4CD9-AF7B-2B1EECD6B78D}">
      <dgm:prSet/>
      <dgm:spPr/>
      <dgm:t>
        <a:bodyPr/>
        <a:lstStyle/>
        <a:p>
          <a:endParaRPr lang="en-US"/>
        </a:p>
      </dgm:t>
    </dgm:pt>
    <dgm:pt modelId="{4A74FDAB-6EDD-45D0-AA96-828C23314598}">
      <dgm:prSet/>
      <dgm:spPr/>
      <dgm:t>
        <a:bodyPr/>
        <a:lstStyle/>
        <a:p>
          <a:r>
            <a:rPr lang="en-US" dirty="0"/>
            <a:t>Population health focus</a:t>
          </a:r>
        </a:p>
      </dgm:t>
    </dgm:pt>
    <dgm:pt modelId="{2BA05BA4-A66A-4DF2-A2DD-70E77B4622D9}" type="parTrans" cxnId="{FDC2397A-EBD4-49B4-BA3B-13D0E4805CEA}">
      <dgm:prSet/>
      <dgm:spPr/>
      <dgm:t>
        <a:bodyPr/>
        <a:lstStyle/>
        <a:p>
          <a:endParaRPr lang="en-US"/>
        </a:p>
      </dgm:t>
    </dgm:pt>
    <dgm:pt modelId="{C54E104C-9224-47BE-B898-75CB95676E87}" type="sibTrans" cxnId="{FDC2397A-EBD4-49B4-BA3B-13D0E4805CEA}">
      <dgm:prSet/>
      <dgm:spPr/>
      <dgm:t>
        <a:bodyPr/>
        <a:lstStyle/>
        <a:p>
          <a:endParaRPr lang="en-US"/>
        </a:p>
      </dgm:t>
    </dgm:pt>
    <dgm:pt modelId="{B18DC3A6-A3E5-4A55-98AE-2581689755DB}">
      <dgm:prSet/>
      <dgm:spPr/>
      <dgm:t>
        <a:bodyPr/>
        <a:lstStyle/>
        <a:p>
          <a:pPr marL="0" lvl="0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dirty="0"/>
            <a:t>Innovation</a:t>
          </a:r>
        </a:p>
      </dgm:t>
    </dgm:pt>
    <dgm:pt modelId="{3E7715C7-4F6D-47A0-B2D0-7C80AC115D65}" type="parTrans" cxnId="{B0B8E257-8F48-4AB7-91E0-0253D5C4A5D0}">
      <dgm:prSet/>
      <dgm:spPr/>
      <dgm:t>
        <a:bodyPr/>
        <a:lstStyle/>
        <a:p>
          <a:endParaRPr lang="en-US"/>
        </a:p>
      </dgm:t>
    </dgm:pt>
    <dgm:pt modelId="{A768AA01-C1F6-4988-B3E3-B5608AB7CFB4}" type="sibTrans" cxnId="{B0B8E257-8F48-4AB7-91E0-0253D5C4A5D0}">
      <dgm:prSet/>
      <dgm:spPr/>
      <dgm:t>
        <a:bodyPr/>
        <a:lstStyle/>
        <a:p>
          <a:endParaRPr lang="en-US"/>
        </a:p>
      </dgm:t>
    </dgm:pt>
    <dgm:pt modelId="{DF2A614B-9DEC-4C58-9263-F0C8682E016B}">
      <dgm:prSet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NZ" dirty="0"/>
            <a:t>Development of and increasing nursing capacity</a:t>
          </a:r>
          <a:endParaRPr lang="en-US" dirty="0"/>
        </a:p>
        <a:p>
          <a:endParaRPr lang="en-US" dirty="0"/>
        </a:p>
      </dgm:t>
    </dgm:pt>
    <dgm:pt modelId="{B90A7B91-5692-45A5-A0B4-07D86F7F9204}" type="parTrans" cxnId="{6F4903E5-CE79-41F1-96B4-609DC2660134}">
      <dgm:prSet/>
      <dgm:spPr/>
      <dgm:t>
        <a:bodyPr/>
        <a:lstStyle/>
        <a:p>
          <a:endParaRPr lang="en-US"/>
        </a:p>
      </dgm:t>
    </dgm:pt>
    <dgm:pt modelId="{E04F4098-6FDE-4FA5-86F0-CF56D9B4D727}" type="sibTrans" cxnId="{6F4903E5-CE79-41F1-96B4-609DC2660134}">
      <dgm:prSet/>
      <dgm:spPr/>
      <dgm:t>
        <a:bodyPr/>
        <a:lstStyle/>
        <a:p>
          <a:endParaRPr lang="en-US"/>
        </a:p>
      </dgm:t>
    </dgm:pt>
    <dgm:pt modelId="{1EF740FC-2F00-4F0D-B13E-FC899085D3FD}">
      <dgm:prSet/>
      <dgm:spPr/>
      <dgm:t>
        <a:bodyPr/>
        <a:lstStyle/>
        <a:p>
          <a:r>
            <a:rPr lang="en-US" dirty="0"/>
            <a:t>Focus on high needs clients/whanau</a:t>
          </a:r>
        </a:p>
      </dgm:t>
    </dgm:pt>
    <dgm:pt modelId="{CB4DA091-D9A7-4852-AE73-C1DB0BA150EC}" type="sibTrans" cxnId="{21411647-6053-4994-9EFA-A6DBFA18FD08}">
      <dgm:prSet/>
      <dgm:spPr/>
      <dgm:t>
        <a:bodyPr/>
        <a:lstStyle/>
        <a:p>
          <a:endParaRPr lang="en-US"/>
        </a:p>
      </dgm:t>
    </dgm:pt>
    <dgm:pt modelId="{2A6F718A-562F-4850-AAB2-66DDE59F1C95}" type="parTrans" cxnId="{21411647-6053-4994-9EFA-A6DBFA18FD08}">
      <dgm:prSet/>
      <dgm:spPr/>
      <dgm:t>
        <a:bodyPr/>
        <a:lstStyle/>
        <a:p>
          <a:endParaRPr lang="en-US"/>
        </a:p>
      </dgm:t>
    </dgm:pt>
    <dgm:pt modelId="{D38CD84F-A3B0-4714-8B8E-6388EBFB0EC2}" type="pres">
      <dgm:prSet presAssocID="{61B76824-3E10-447E-A3C6-D5A106830079}" presName="linear" presStyleCnt="0">
        <dgm:presLayoutVars>
          <dgm:dir/>
          <dgm:animLvl val="lvl"/>
          <dgm:resizeHandles val="exact"/>
        </dgm:presLayoutVars>
      </dgm:prSet>
      <dgm:spPr/>
    </dgm:pt>
    <dgm:pt modelId="{BD84190A-CD83-423C-B987-10BC36B143C5}" type="pres">
      <dgm:prSet presAssocID="{2B9C025E-3C47-4A6F-8074-2D7352698DA2}" presName="parentLin" presStyleCnt="0"/>
      <dgm:spPr/>
    </dgm:pt>
    <dgm:pt modelId="{9E506634-F48C-4008-9A05-903CBE23F92D}" type="pres">
      <dgm:prSet presAssocID="{2B9C025E-3C47-4A6F-8074-2D7352698DA2}" presName="parentLeftMargin" presStyleLbl="node1" presStyleIdx="0" presStyleCnt="7"/>
      <dgm:spPr/>
    </dgm:pt>
    <dgm:pt modelId="{D0E53E09-1510-4DD9-A34B-0F79FFAAA9AF}" type="pres">
      <dgm:prSet presAssocID="{2B9C025E-3C47-4A6F-8074-2D7352698DA2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2CEE8797-BAA9-426E-A87B-526CD48CABD9}" type="pres">
      <dgm:prSet presAssocID="{2B9C025E-3C47-4A6F-8074-2D7352698DA2}" presName="negativeSpace" presStyleCnt="0"/>
      <dgm:spPr/>
    </dgm:pt>
    <dgm:pt modelId="{B7ABA341-C073-4FA5-AB82-933E35CECCEF}" type="pres">
      <dgm:prSet presAssocID="{2B9C025E-3C47-4A6F-8074-2D7352698DA2}" presName="childText" presStyleLbl="conFgAcc1" presStyleIdx="0" presStyleCnt="7">
        <dgm:presLayoutVars>
          <dgm:bulletEnabled val="1"/>
        </dgm:presLayoutVars>
      </dgm:prSet>
      <dgm:spPr/>
    </dgm:pt>
    <dgm:pt modelId="{E5931C49-FB3E-4ADE-940C-8EF82A42680F}" type="pres">
      <dgm:prSet presAssocID="{FBA2FBA8-DF12-46D0-997D-94163FC6861D}" presName="spaceBetweenRectangles" presStyleCnt="0"/>
      <dgm:spPr/>
    </dgm:pt>
    <dgm:pt modelId="{55B6486A-016B-4BE3-9E22-E8D5D53E937E}" type="pres">
      <dgm:prSet presAssocID="{1EF740FC-2F00-4F0D-B13E-FC899085D3FD}" presName="parentLin" presStyleCnt="0"/>
      <dgm:spPr/>
    </dgm:pt>
    <dgm:pt modelId="{39E80935-40DC-4B6B-8F49-235D43F4A262}" type="pres">
      <dgm:prSet presAssocID="{1EF740FC-2F00-4F0D-B13E-FC899085D3FD}" presName="parentLeftMargin" presStyleLbl="node1" presStyleIdx="0" presStyleCnt="7"/>
      <dgm:spPr/>
    </dgm:pt>
    <dgm:pt modelId="{D3D0D94F-7EDB-4F80-AFDA-8A9776D94A4A}" type="pres">
      <dgm:prSet presAssocID="{1EF740FC-2F00-4F0D-B13E-FC899085D3FD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E0C86B9D-6445-4ACC-81FA-79F3905109C8}" type="pres">
      <dgm:prSet presAssocID="{1EF740FC-2F00-4F0D-B13E-FC899085D3FD}" presName="negativeSpace" presStyleCnt="0"/>
      <dgm:spPr/>
    </dgm:pt>
    <dgm:pt modelId="{4FFBF5F2-5FB1-49C5-8D2B-0A7C2220D39B}" type="pres">
      <dgm:prSet presAssocID="{1EF740FC-2F00-4F0D-B13E-FC899085D3FD}" presName="childText" presStyleLbl="conFgAcc1" presStyleIdx="1" presStyleCnt="7">
        <dgm:presLayoutVars>
          <dgm:bulletEnabled val="1"/>
        </dgm:presLayoutVars>
      </dgm:prSet>
      <dgm:spPr/>
    </dgm:pt>
    <dgm:pt modelId="{46D4D534-92AE-4FA0-9ABB-3352CBF262E6}" type="pres">
      <dgm:prSet presAssocID="{CB4DA091-D9A7-4852-AE73-C1DB0BA150EC}" presName="spaceBetweenRectangles" presStyleCnt="0"/>
      <dgm:spPr/>
    </dgm:pt>
    <dgm:pt modelId="{C0A002C7-29D0-4B8E-A19D-46731CAC7E72}" type="pres">
      <dgm:prSet presAssocID="{7BBC9C3B-94D8-446E-8730-BF395BE730E6}" presName="parentLin" presStyleCnt="0"/>
      <dgm:spPr/>
    </dgm:pt>
    <dgm:pt modelId="{C9379AC8-A87B-4BAC-A782-FA46DCCB7445}" type="pres">
      <dgm:prSet presAssocID="{7BBC9C3B-94D8-446E-8730-BF395BE730E6}" presName="parentLeftMargin" presStyleLbl="node1" presStyleIdx="1" presStyleCnt="7"/>
      <dgm:spPr/>
    </dgm:pt>
    <dgm:pt modelId="{047D6FE7-1B60-4677-B0FE-000032197FB3}" type="pres">
      <dgm:prSet presAssocID="{7BBC9C3B-94D8-446E-8730-BF395BE730E6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1C68E12F-B958-4C92-B7A0-68194FA9E5B0}" type="pres">
      <dgm:prSet presAssocID="{7BBC9C3B-94D8-446E-8730-BF395BE730E6}" presName="negativeSpace" presStyleCnt="0"/>
      <dgm:spPr/>
    </dgm:pt>
    <dgm:pt modelId="{DE6BBC2C-9FBC-4488-BD77-3B8664390D78}" type="pres">
      <dgm:prSet presAssocID="{7BBC9C3B-94D8-446E-8730-BF395BE730E6}" presName="childText" presStyleLbl="conFgAcc1" presStyleIdx="2" presStyleCnt="7">
        <dgm:presLayoutVars>
          <dgm:bulletEnabled val="1"/>
        </dgm:presLayoutVars>
      </dgm:prSet>
      <dgm:spPr/>
    </dgm:pt>
    <dgm:pt modelId="{AE6926B4-4239-4E47-99C5-DB8665C35722}" type="pres">
      <dgm:prSet presAssocID="{46E1010B-1E60-464A-BD84-C8FA759F586F}" presName="spaceBetweenRectangles" presStyleCnt="0"/>
      <dgm:spPr/>
    </dgm:pt>
    <dgm:pt modelId="{EC875718-C73E-435D-9093-0D81F343C195}" type="pres">
      <dgm:prSet presAssocID="{66382DA7-6F63-4245-AFBD-57E53D151737}" presName="parentLin" presStyleCnt="0"/>
      <dgm:spPr/>
    </dgm:pt>
    <dgm:pt modelId="{D6A7DCE4-9A1A-4369-A2E9-FB6065EEEF77}" type="pres">
      <dgm:prSet presAssocID="{66382DA7-6F63-4245-AFBD-57E53D151737}" presName="parentLeftMargin" presStyleLbl="node1" presStyleIdx="2" presStyleCnt="7"/>
      <dgm:spPr/>
    </dgm:pt>
    <dgm:pt modelId="{C88B5A4E-258E-45A6-BBCF-F9463362FD5D}" type="pres">
      <dgm:prSet presAssocID="{66382DA7-6F63-4245-AFBD-57E53D151737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33B703F2-03D7-4BE2-BB38-3D09AB9A48F9}" type="pres">
      <dgm:prSet presAssocID="{66382DA7-6F63-4245-AFBD-57E53D151737}" presName="negativeSpace" presStyleCnt="0"/>
      <dgm:spPr/>
    </dgm:pt>
    <dgm:pt modelId="{E2085AEF-C4C3-4653-AFD4-577ABB28A2CF}" type="pres">
      <dgm:prSet presAssocID="{66382DA7-6F63-4245-AFBD-57E53D151737}" presName="childText" presStyleLbl="conFgAcc1" presStyleIdx="3" presStyleCnt="7">
        <dgm:presLayoutVars>
          <dgm:bulletEnabled val="1"/>
        </dgm:presLayoutVars>
      </dgm:prSet>
      <dgm:spPr/>
    </dgm:pt>
    <dgm:pt modelId="{0B185631-859E-4C5E-8A43-735C389C1502}" type="pres">
      <dgm:prSet presAssocID="{5F796312-891E-4D96-BBEE-00CE2871047E}" presName="spaceBetweenRectangles" presStyleCnt="0"/>
      <dgm:spPr/>
    </dgm:pt>
    <dgm:pt modelId="{E8F048A4-3F6B-41F4-9643-88A917011416}" type="pres">
      <dgm:prSet presAssocID="{4A74FDAB-6EDD-45D0-AA96-828C23314598}" presName="parentLin" presStyleCnt="0"/>
      <dgm:spPr/>
    </dgm:pt>
    <dgm:pt modelId="{B641000C-07BF-4522-86BD-61C116BD7AB1}" type="pres">
      <dgm:prSet presAssocID="{4A74FDAB-6EDD-45D0-AA96-828C23314598}" presName="parentLeftMargin" presStyleLbl="node1" presStyleIdx="3" presStyleCnt="7"/>
      <dgm:spPr/>
    </dgm:pt>
    <dgm:pt modelId="{97265CE1-2A5A-41BA-9F12-36889D1B34D3}" type="pres">
      <dgm:prSet presAssocID="{4A74FDAB-6EDD-45D0-AA96-828C23314598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617ACC26-54D1-44DD-B231-899022621D3D}" type="pres">
      <dgm:prSet presAssocID="{4A74FDAB-6EDD-45D0-AA96-828C23314598}" presName="negativeSpace" presStyleCnt="0"/>
      <dgm:spPr/>
    </dgm:pt>
    <dgm:pt modelId="{0123C065-C1F1-4AA4-A230-DEEB6E0FF440}" type="pres">
      <dgm:prSet presAssocID="{4A74FDAB-6EDD-45D0-AA96-828C23314598}" presName="childText" presStyleLbl="conFgAcc1" presStyleIdx="4" presStyleCnt="7">
        <dgm:presLayoutVars>
          <dgm:bulletEnabled val="1"/>
        </dgm:presLayoutVars>
      </dgm:prSet>
      <dgm:spPr/>
    </dgm:pt>
    <dgm:pt modelId="{32003D96-6130-46AC-A48E-E28076A9EB5B}" type="pres">
      <dgm:prSet presAssocID="{C54E104C-9224-47BE-B898-75CB95676E87}" presName="spaceBetweenRectangles" presStyleCnt="0"/>
      <dgm:spPr/>
    </dgm:pt>
    <dgm:pt modelId="{D5D92E72-12B4-417A-97D8-684D013151D4}" type="pres">
      <dgm:prSet presAssocID="{B18DC3A6-A3E5-4A55-98AE-2581689755DB}" presName="parentLin" presStyleCnt="0"/>
      <dgm:spPr/>
    </dgm:pt>
    <dgm:pt modelId="{189D1EE5-219B-44F6-B3B0-1957405B9FC4}" type="pres">
      <dgm:prSet presAssocID="{B18DC3A6-A3E5-4A55-98AE-2581689755DB}" presName="parentLeftMargin" presStyleLbl="node1" presStyleIdx="4" presStyleCnt="7"/>
      <dgm:spPr/>
    </dgm:pt>
    <dgm:pt modelId="{FB1FC475-1A7E-4175-A90C-657F63775CF5}" type="pres">
      <dgm:prSet presAssocID="{B18DC3A6-A3E5-4A55-98AE-2581689755DB}" presName="parentText" presStyleLbl="node1" presStyleIdx="5" presStyleCnt="7" custLinFactNeighborX="-2573">
        <dgm:presLayoutVars>
          <dgm:chMax val="0"/>
          <dgm:bulletEnabled val="1"/>
        </dgm:presLayoutVars>
      </dgm:prSet>
      <dgm:spPr/>
    </dgm:pt>
    <dgm:pt modelId="{86A7AF38-99A3-4B43-8B02-7415579900BE}" type="pres">
      <dgm:prSet presAssocID="{B18DC3A6-A3E5-4A55-98AE-2581689755DB}" presName="negativeSpace" presStyleCnt="0"/>
      <dgm:spPr/>
    </dgm:pt>
    <dgm:pt modelId="{CC99DA16-0A57-41FA-A1AD-861D877F1ED3}" type="pres">
      <dgm:prSet presAssocID="{B18DC3A6-A3E5-4A55-98AE-2581689755DB}" presName="childText" presStyleLbl="conFgAcc1" presStyleIdx="5" presStyleCnt="7">
        <dgm:presLayoutVars>
          <dgm:bulletEnabled val="1"/>
        </dgm:presLayoutVars>
      </dgm:prSet>
      <dgm:spPr/>
    </dgm:pt>
    <dgm:pt modelId="{DEE85C13-CD5E-44A5-9F38-60808AF9E404}" type="pres">
      <dgm:prSet presAssocID="{A768AA01-C1F6-4988-B3E3-B5608AB7CFB4}" presName="spaceBetweenRectangles" presStyleCnt="0"/>
      <dgm:spPr/>
    </dgm:pt>
    <dgm:pt modelId="{5D2EA7F7-3891-4830-ABDD-1F33D76C084E}" type="pres">
      <dgm:prSet presAssocID="{DF2A614B-9DEC-4C58-9263-F0C8682E016B}" presName="parentLin" presStyleCnt="0"/>
      <dgm:spPr/>
    </dgm:pt>
    <dgm:pt modelId="{E05D3F98-D236-42D9-AF5F-D0FD7BCDEA04}" type="pres">
      <dgm:prSet presAssocID="{DF2A614B-9DEC-4C58-9263-F0C8682E016B}" presName="parentLeftMargin" presStyleLbl="node1" presStyleIdx="5" presStyleCnt="7"/>
      <dgm:spPr/>
    </dgm:pt>
    <dgm:pt modelId="{FCA7800E-9184-46D1-B839-F82995C2356F}" type="pres">
      <dgm:prSet presAssocID="{DF2A614B-9DEC-4C58-9263-F0C8682E016B}" presName="parentText" presStyleLbl="node1" presStyleIdx="6" presStyleCnt="7">
        <dgm:presLayoutVars>
          <dgm:chMax val="0"/>
          <dgm:bulletEnabled val="1"/>
        </dgm:presLayoutVars>
      </dgm:prSet>
      <dgm:spPr/>
    </dgm:pt>
    <dgm:pt modelId="{FCCE81FB-26AD-4C1D-8B44-3B9EE0D9E895}" type="pres">
      <dgm:prSet presAssocID="{DF2A614B-9DEC-4C58-9263-F0C8682E016B}" presName="negativeSpace" presStyleCnt="0"/>
      <dgm:spPr/>
    </dgm:pt>
    <dgm:pt modelId="{90264E1E-E4B6-4644-958C-4B15E9B19E77}" type="pres">
      <dgm:prSet presAssocID="{DF2A614B-9DEC-4C58-9263-F0C8682E016B}" presName="childText" presStyleLbl="conFgAcc1" presStyleIdx="6" presStyleCnt="7">
        <dgm:presLayoutVars>
          <dgm:bulletEnabled val="1"/>
        </dgm:presLayoutVars>
      </dgm:prSet>
      <dgm:spPr/>
    </dgm:pt>
  </dgm:ptLst>
  <dgm:cxnLst>
    <dgm:cxn modelId="{7030FE02-CE1A-49CD-BE42-D7E9FC40077C}" type="presOf" srcId="{DF2A614B-9DEC-4C58-9263-F0C8682E016B}" destId="{E05D3F98-D236-42D9-AF5F-D0FD7BCDEA04}" srcOrd="0" destOrd="0" presId="urn:microsoft.com/office/officeart/2005/8/layout/list1"/>
    <dgm:cxn modelId="{5F5F8E1C-1F87-4F9E-8975-5148D3922305}" type="presOf" srcId="{2B9C025E-3C47-4A6F-8074-2D7352698DA2}" destId="{9E506634-F48C-4008-9A05-903CBE23F92D}" srcOrd="0" destOrd="0" presId="urn:microsoft.com/office/officeart/2005/8/layout/list1"/>
    <dgm:cxn modelId="{2081992D-F273-403C-8085-40D679F8A95A}" type="presOf" srcId="{2B9C025E-3C47-4A6F-8074-2D7352698DA2}" destId="{D0E53E09-1510-4DD9-A34B-0F79FFAAA9AF}" srcOrd="1" destOrd="0" presId="urn:microsoft.com/office/officeart/2005/8/layout/list1"/>
    <dgm:cxn modelId="{9F890332-3674-4C3A-8CE2-B25C1FB75FB4}" type="presOf" srcId="{B18DC3A6-A3E5-4A55-98AE-2581689755DB}" destId="{189D1EE5-219B-44F6-B3B0-1957405B9FC4}" srcOrd="0" destOrd="0" presId="urn:microsoft.com/office/officeart/2005/8/layout/list1"/>
    <dgm:cxn modelId="{8181C432-D4F8-4D8A-BAF6-B483F0205C14}" type="presOf" srcId="{1EF740FC-2F00-4F0D-B13E-FC899085D3FD}" destId="{39E80935-40DC-4B6B-8F49-235D43F4A262}" srcOrd="0" destOrd="0" presId="urn:microsoft.com/office/officeart/2005/8/layout/list1"/>
    <dgm:cxn modelId="{466D235D-025F-4A48-8840-5DAA30E5DE91}" type="presOf" srcId="{61B76824-3E10-447E-A3C6-D5A106830079}" destId="{D38CD84F-A3B0-4714-8B8E-6388EBFB0EC2}" srcOrd="0" destOrd="0" presId="urn:microsoft.com/office/officeart/2005/8/layout/list1"/>
    <dgm:cxn modelId="{21411647-6053-4994-9EFA-A6DBFA18FD08}" srcId="{61B76824-3E10-447E-A3C6-D5A106830079}" destId="{1EF740FC-2F00-4F0D-B13E-FC899085D3FD}" srcOrd="1" destOrd="0" parTransId="{2A6F718A-562F-4850-AAB2-66DDE59F1C95}" sibTransId="{CB4DA091-D9A7-4852-AE73-C1DB0BA150EC}"/>
    <dgm:cxn modelId="{36C29247-C71A-4CD9-AF7B-2B1EECD6B78D}" srcId="{61B76824-3E10-447E-A3C6-D5A106830079}" destId="{66382DA7-6F63-4245-AFBD-57E53D151737}" srcOrd="3" destOrd="0" parTransId="{2A7B643F-89A6-45F4-A983-BB363D8A53E8}" sibTransId="{5F796312-891E-4D96-BBEE-00CE2871047E}"/>
    <dgm:cxn modelId="{1439794E-D2C7-4DA5-98D4-8B5ED50883E6}" type="presOf" srcId="{4A74FDAB-6EDD-45D0-AA96-828C23314598}" destId="{97265CE1-2A5A-41BA-9F12-36889D1B34D3}" srcOrd="1" destOrd="0" presId="urn:microsoft.com/office/officeart/2005/8/layout/list1"/>
    <dgm:cxn modelId="{07131151-0163-44B9-A4E6-B784073F7321}" type="presOf" srcId="{66382DA7-6F63-4245-AFBD-57E53D151737}" destId="{C88B5A4E-258E-45A6-BBCF-F9463362FD5D}" srcOrd="1" destOrd="0" presId="urn:microsoft.com/office/officeart/2005/8/layout/list1"/>
    <dgm:cxn modelId="{B0B8E257-8F48-4AB7-91E0-0253D5C4A5D0}" srcId="{61B76824-3E10-447E-A3C6-D5A106830079}" destId="{B18DC3A6-A3E5-4A55-98AE-2581689755DB}" srcOrd="5" destOrd="0" parTransId="{3E7715C7-4F6D-47A0-B2D0-7C80AC115D65}" sibTransId="{A768AA01-C1F6-4988-B3E3-B5608AB7CFB4}"/>
    <dgm:cxn modelId="{26B9E558-EA77-44F7-B4C5-17E7AD2819F2}" type="presOf" srcId="{7BBC9C3B-94D8-446E-8730-BF395BE730E6}" destId="{C9379AC8-A87B-4BAC-A782-FA46DCCB7445}" srcOrd="0" destOrd="0" presId="urn:microsoft.com/office/officeart/2005/8/layout/list1"/>
    <dgm:cxn modelId="{FDC2397A-EBD4-49B4-BA3B-13D0E4805CEA}" srcId="{61B76824-3E10-447E-A3C6-D5A106830079}" destId="{4A74FDAB-6EDD-45D0-AA96-828C23314598}" srcOrd="4" destOrd="0" parTransId="{2BA05BA4-A66A-4DF2-A2DD-70E77B4622D9}" sibTransId="{C54E104C-9224-47BE-B898-75CB95676E87}"/>
    <dgm:cxn modelId="{9EEB8F80-C9B5-410D-9F97-7CD45FE3AE38}" type="presOf" srcId="{1EF740FC-2F00-4F0D-B13E-FC899085D3FD}" destId="{D3D0D94F-7EDB-4F80-AFDA-8A9776D94A4A}" srcOrd="1" destOrd="0" presId="urn:microsoft.com/office/officeart/2005/8/layout/list1"/>
    <dgm:cxn modelId="{30DFC287-25F8-4111-A58A-8E18C1F3CE3C}" type="presOf" srcId="{DF2A614B-9DEC-4C58-9263-F0C8682E016B}" destId="{FCA7800E-9184-46D1-B839-F82995C2356F}" srcOrd="1" destOrd="0" presId="urn:microsoft.com/office/officeart/2005/8/layout/list1"/>
    <dgm:cxn modelId="{04EF4594-17C2-4410-B5C7-9901C824C736}" type="presOf" srcId="{66382DA7-6F63-4245-AFBD-57E53D151737}" destId="{D6A7DCE4-9A1A-4369-A2E9-FB6065EEEF77}" srcOrd="0" destOrd="0" presId="urn:microsoft.com/office/officeart/2005/8/layout/list1"/>
    <dgm:cxn modelId="{2189A1B5-22BA-4ED0-ABAA-DD1BA691D8A7}" type="presOf" srcId="{4A74FDAB-6EDD-45D0-AA96-828C23314598}" destId="{B641000C-07BF-4522-86BD-61C116BD7AB1}" srcOrd="0" destOrd="0" presId="urn:microsoft.com/office/officeart/2005/8/layout/list1"/>
    <dgm:cxn modelId="{3886E8CD-DF34-456A-9D59-326ED44C1775}" srcId="{61B76824-3E10-447E-A3C6-D5A106830079}" destId="{7BBC9C3B-94D8-446E-8730-BF395BE730E6}" srcOrd="2" destOrd="0" parTransId="{86DAA17A-A04B-4EE3-A928-D4FBC7704D7B}" sibTransId="{46E1010B-1E60-464A-BD84-C8FA759F586F}"/>
    <dgm:cxn modelId="{147C4ED6-6842-41B5-898E-D58ED06B371F}" type="presOf" srcId="{B18DC3A6-A3E5-4A55-98AE-2581689755DB}" destId="{FB1FC475-1A7E-4175-A90C-657F63775CF5}" srcOrd="1" destOrd="0" presId="urn:microsoft.com/office/officeart/2005/8/layout/list1"/>
    <dgm:cxn modelId="{3DC61EE3-350A-40C6-BAD6-DF1EF8D02529}" type="presOf" srcId="{7BBC9C3B-94D8-446E-8730-BF395BE730E6}" destId="{047D6FE7-1B60-4677-B0FE-000032197FB3}" srcOrd="1" destOrd="0" presId="urn:microsoft.com/office/officeart/2005/8/layout/list1"/>
    <dgm:cxn modelId="{6F4903E5-CE79-41F1-96B4-609DC2660134}" srcId="{61B76824-3E10-447E-A3C6-D5A106830079}" destId="{DF2A614B-9DEC-4C58-9263-F0C8682E016B}" srcOrd="6" destOrd="0" parTransId="{B90A7B91-5692-45A5-A0B4-07D86F7F9204}" sibTransId="{E04F4098-6FDE-4FA5-86F0-CF56D9B4D727}"/>
    <dgm:cxn modelId="{AD263DFF-2EC6-42AA-AF30-FF9EC281B655}" srcId="{61B76824-3E10-447E-A3C6-D5A106830079}" destId="{2B9C025E-3C47-4A6F-8074-2D7352698DA2}" srcOrd="0" destOrd="0" parTransId="{9CED8B53-C465-4F74-9B3A-A983D23380C4}" sibTransId="{FBA2FBA8-DF12-46D0-997D-94163FC6861D}"/>
    <dgm:cxn modelId="{6D8F8F31-9B2C-4768-A45A-BC5C3111FE69}" type="presParOf" srcId="{D38CD84F-A3B0-4714-8B8E-6388EBFB0EC2}" destId="{BD84190A-CD83-423C-B987-10BC36B143C5}" srcOrd="0" destOrd="0" presId="urn:microsoft.com/office/officeart/2005/8/layout/list1"/>
    <dgm:cxn modelId="{EC49C11C-662F-42FB-9119-BF5845293493}" type="presParOf" srcId="{BD84190A-CD83-423C-B987-10BC36B143C5}" destId="{9E506634-F48C-4008-9A05-903CBE23F92D}" srcOrd="0" destOrd="0" presId="urn:microsoft.com/office/officeart/2005/8/layout/list1"/>
    <dgm:cxn modelId="{80D162F5-BEDB-4048-9FFE-9478A145104E}" type="presParOf" srcId="{BD84190A-CD83-423C-B987-10BC36B143C5}" destId="{D0E53E09-1510-4DD9-A34B-0F79FFAAA9AF}" srcOrd="1" destOrd="0" presId="urn:microsoft.com/office/officeart/2005/8/layout/list1"/>
    <dgm:cxn modelId="{95FDF54A-7353-4C51-98B1-13308D2BD763}" type="presParOf" srcId="{D38CD84F-A3B0-4714-8B8E-6388EBFB0EC2}" destId="{2CEE8797-BAA9-426E-A87B-526CD48CABD9}" srcOrd="1" destOrd="0" presId="urn:microsoft.com/office/officeart/2005/8/layout/list1"/>
    <dgm:cxn modelId="{ADDD8FE0-7ECA-422E-BAAC-403AC3FAC890}" type="presParOf" srcId="{D38CD84F-A3B0-4714-8B8E-6388EBFB0EC2}" destId="{B7ABA341-C073-4FA5-AB82-933E35CECCEF}" srcOrd="2" destOrd="0" presId="urn:microsoft.com/office/officeart/2005/8/layout/list1"/>
    <dgm:cxn modelId="{E7574779-EC9F-427D-A7E9-FCCC3DFC17AC}" type="presParOf" srcId="{D38CD84F-A3B0-4714-8B8E-6388EBFB0EC2}" destId="{E5931C49-FB3E-4ADE-940C-8EF82A42680F}" srcOrd="3" destOrd="0" presId="urn:microsoft.com/office/officeart/2005/8/layout/list1"/>
    <dgm:cxn modelId="{BA91801E-5D45-4E27-BD01-D60AD200C5EE}" type="presParOf" srcId="{D38CD84F-A3B0-4714-8B8E-6388EBFB0EC2}" destId="{55B6486A-016B-4BE3-9E22-E8D5D53E937E}" srcOrd="4" destOrd="0" presId="urn:microsoft.com/office/officeart/2005/8/layout/list1"/>
    <dgm:cxn modelId="{DC9B73B4-0947-4573-BF80-EED2C518A7EA}" type="presParOf" srcId="{55B6486A-016B-4BE3-9E22-E8D5D53E937E}" destId="{39E80935-40DC-4B6B-8F49-235D43F4A262}" srcOrd="0" destOrd="0" presId="urn:microsoft.com/office/officeart/2005/8/layout/list1"/>
    <dgm:cxn modelId="{B2DA9A11-71E6-4D1D-893C-16E0DA56DC6F}" type="presParOf" srcId="{55B6486A-016B-4BE3-9E22-E8D5D53E937E}" destId="{D3D0D94F-7EDB-4F80-AFDA-8A9776D94A4A}" srcOrd="1" destOrd="0" presId="urn:microsoft.com/office/officeart/2005/8/layout/list1"/>
    <dgm:cxn modelId="{A7639852-B80F-494E-BCAB-C9146576A9CC}" type="presParOf" srcId="{D38CD84F-A3B0-4714-8B8E-6388EBFB0EC2}" destId="{E0C86B9D-6445-4ACC-81FA-79F3905109C8}" srcOrd="5" destOrd="0" presId="urn:microsoft.com/office/officeart/2005/8/layout/list1"/>
    <dgm:cxn modelId="{C07B9FA3-7B1F-44A6-9BC8-3758FBC33422}" type="presParOf" srcId="{D38CD84F-A3B0-4714-8B8E-6388EBFB0EC2}" destId="{4FFBF5F2-5FB1-49C5-8D2B-0A7C2220D39B}" srcOrd="6" destOrd="0" presId="urn:microsoft.com/office/officeart/2005/8/layout/list1"/>
    <dgm:cxn modelId="{7F3F6971-E7B4-4762-9BF3-A2B1ED568A6A}" type="presParOf" srcId="{D38CD84F-A3B0-4714-8B8E-6388EBFB0EC2}" destId="{46D4D534-92AE-4FA0-9ABB-3352CBF262E6}" srcOrd="7" destOrd="0" presId="urn:microsoft.com/office/officeart/2005/8/layout/list1"/>
    <dgm:cxn modelId="{0209AF95-5BA5-4DF0-8627-4CD476FDD460}" type="presParOf" srcId="{D38CD84F-A3B0-4714-8B8E-6388EBFB0EC2}" destId="{C0A002C7-29D0-4B8E-A19D-46731CAC7E72}" srcOrd="8" destOrd="0" presId="urn:microsoft.com/office/officeart/2005/8/layout/list1"/>
    <dgm:cxn modelId="{CBD55D03-9A51-4E08-AC96-128737C4DE0B}" type="presParOf" srcId="{C0A002C7-29D0-4B8E-A19D-46731CAC7E72}" destId="{C9379AC8-A87B-4BAC-A782-FA46DCCB7445}" srcOrd="0" destOrd="0" presId="urn:microsoft.com/office/officeart/2005/8/layout/list1"/>
    <dgm:cxn modelId="{F19907D6-070A-461F-8A5E-EFF41BF43475}" type="presParOf" srcId="{C0A002C7-29D0-4B8E-A19D-46731CAC7E72}" destId="{047D6FE7-1B60-4677-B0FE-000032197FB3}" srcOrd="1" destOrd="0" presId="urn:microsoft.com/office/officeart/2005/8/layout/list1"/>
    <dgm:cxn modelId="{CA04BECA-6890-4D80-BA58-B480B36FBE2F}" type="presParOf" srcId="{D38CD84F-A3B0-4714-8B8E-6388EBFB0EC2}" destId="{1C68E12F-B958-4C92-B7A0-68194FA9E5B0}" srcOrd="9" destOrd="0" presId="urn:microsoft.com/office/officeart/2005/8/layout/list1"/>
    <dgm:cxn modelId="{832E98E8-B540-40FE-A0DC-57F60A7CE7C9}" type="presParOf" srcId="{D38CD84F-A3B0-4714-8B8E-6388EBFB0EC2}" destId="{DE6BBC2C-9FBC-4488-BD77-3B8664390D78}" srcOrd="10" destOrd="0" presId="urn:microsoft.com/office/officeart/2005/8/layout/list1"/>
    <dgm:cxn modelId="{6934B011-78B4-43D3-B1CC-DFA7F6E58A43}" type="presParOf" srcId="{D38CD84F-A3B0-4714-8B8E-6388EBFB0EC2}" destId="{AE6926B4-4239-4E47-99C5-DB8665C35722}" srcOrd="11" destOrd="0" presId="urn:microsoft.com/office/officeart/2005/8/layout/list1"/>
    <dgm:cxn modelId="{17D61F45-6726-4AE4-B031-E2657A5193A9}" type="presParOf" srcId="{D38CD84F-A3B0-4714-8B8E-6388EBFB0EC2}" destId="{EC875718-C73E-435D-9093-0D81F343C195}" srcOrd="12" destOrd="0" presId="urn:microsoft.com/office/officeart/2005/8/layout/list1"/>
    <dgm:cxn modelId="{349D378E-33C0-481C-9960-0B91BBD9C0A9}" type="presParOf" srcId="{EC875718-C73E-435D-9093-0D81F343C195}" destId="{D6A7DCE4-9A1A-4369-A2E9-FB6065EEEF77}" srcOrd="0" destOrd="0" presId="urn:microsoft.com/office/officeart/2005/8/layout/list1"/>
    <dgm:cxn modelId="{57F8A882-2D7D-43AD-BF7B-F9BED503FE3C}" type="presParOf" srcId="{EC875718-C73E-435D-9093-0D81F343C195}" destId="{C88B5A4E-258E-45A6-BBCF-F9463362FD5D}" srcOrd="1" destOrd="0" presId="urn:microsoft.com/office/officeart/2005/8/layout/list1"/>
    <dgm:cxn modelId="{A050D437-E725-4AEC-B899-F6A85F770953}" type="presParOf" srcId="{D38CD84F-A3B0-4714-8B8E-6388EBFB0EC2}" destId="{33B703F2-03D7-4BE2-BB38-3D09AB9A48F9}" srcOrd="13" destOrd="0" presId="urn:microsoft.com/office/officeart/2005/8/layout/list1"/>
    <dgm:cxn modelId="{AA61203D-2C1C-4CBB-BD51-2EC148BA1660}" type="presParOf" srcId="{D38CD84F-A3B0-4714-8B8E-6388EBFB0EC2}" destId="{E2085AEF-C4C3-4653-AFD4-577ABB28A2CF}" srcOrd="14" destOrd="0" presId="urn:microsoft.com/office/officeart/2005/8/layout/list1"/>
    <dgm:cxn modelId="{9BD5FD14-9F39-4C10-8757-EE235BC1CC39}" type="presParOf" srcId="{D38CD84F-A3B0-4714-8B8E-6388EBFB0EC2}" destId="{0B185631-859E-4C5E-8A43-735C389C1502}" srcOrd="15" destOrd="0" presId="urn:microsoft.com/office/officeart/2005/8/layout/list1"/>
    <dgm:cxn modelId="{E3CC8B0A-E509-4804-8C5A-D26A65BED97D}" type="presParOf" srcId="{D38CD84F-A3B0-4714-8B8E-6388EBFB0EC2}" destId="{E8F048A4-3F6B-41F4-9643-88A917011416}" srcOrd="16" destOrd="0" presId="urn:microsoft.com/office/officeart/2005/8/layout/list1"/>
    <dgm:cxn modelId="{8C88C8AF-31A2-4294-A599-3E428E12CB51}" type="presParOf" srcId="{E8F048A4-3F6B-41F4-9643-88A917011416}" destId="{B641000C-07BF-4522-86BD-61C116BD7AB1}" srcOrd="0" destOrd="0" presId="urn:microsoft.com/office/officeart/2005/8/layout/list1"/>
    <dgm:cxn modelId="{EC4DA889-8321-468B-83D5-5C6D4F221233}" type="presParOf" srcId="{E8F048A4-3F6B-41F4-9643-88A917011416}" destId="{97265CE1-2A5A-41BA-9F12-36889D1B34D3}" srcOrd="1" destOrd="0" presId="urn:microsoft.com/office/officeart/2005/8/layout/list1"/>
    <dgm:cxn modelId="{C990E422-7BE1-486C-8FF1-39BE25679F88}" type="presParOf" srcId="{D38CD84F-A3B0-4714-8B8E-6388EBFB0EC2}" destId="{617ACC26-54D1-44DD-B231-899022621D3D}" srcOrd="17" destOrd="0" presId="urn:microsoft.com/office/officeart/2005/8/layout/list1"/>
    <dgm:cxn modelId="{BF9A39F9-3AD9-45D9-AD3A-38ED804D7359}" type="presParOf" srcId="{D38CD84F-A3B0-4714-8B8E-6388EBFB0EC2}" destId="{0123C065-C1F1-4AA4-A230-DEEB6E0FF440}" srcOrd="18" destOrd="0" presId="urn:microsoft.com/office/officeart/2005/8/layout/list1"/>
    <dgm:cxn modelId="{3057F280-2C91-4558-9808-7BD71BC0AACB}" type="presParOf" srcId="{D38CD84F-A3B0-4714-8B8E-6388EBFB0EC2}" destId="{32003D96-6130-46AC-A48E-E28076A9EB5B}" srcOrd="19" destOrd="0" presId="urn:microsoft.com/office/officeart/2005/8/layout/list1"/>
    <dgm:cxn modelId="{659ECADA-0175-467F-8884-62BFCC911E82}" type="presParOf" srcId="{D38CD84F-A3B0-4714-8B8E-6388EBFB0EC2}" destId="{D5D92E72-12B4-417A-97D8-684D013151D4}" srcOrd="20" destOrd="0" presId="urn:microsoft.com/office/officeart/2005/8/layout/list1"/>
    <dgm:cxn modelId="{BAB3E139-3D9D-4AD6-B132-F3AC4EC7402B}" type="presParOf" srcId="{D5D92E72-12B4-417A-97D8-684D013151D4}" destId="{189D1EE5-219B-44F6-B3B0-1957405B9FC4}" srcOrd="0" destOrd="0" presId="urn:microsoft.com/office/officeart/2005/8/layout/list1"/>
    <dgm:cxn modelId="{10BAE40D-6A36-48D9-9CEF-1867142266D8}" type="presParOf" srcId="{D5D92E72-12B4-417A-97D8-684D013151D4}" destId="{FB1FC475-1A7E-4175-A90C-657F63775CF5}" srcOrd="1" destOrd="0" presId="urn:microsoft.com/office/officeart/2005/8/layout/list1"/>
    <dgm:cxn modelId="{80718A3E-BD27-4831-909F-B39633714163}" type="presParOf" srcId="{D38CD84F-A3B0-4714-8B8E-6388EBFB0EC2}" destId="{86A7AF38-99A3-4B43-8B02-7415579900BE}" srcOrd="21" destOrd="0" presId="urn:microsoft.com/office/officeart/2005/8/layout/list1"/>
    <dgm:cxn modelId="{48730052-CD67-40CC-ADC3-BC9BD4D015B7}" type="presParOf" srcId="{D38CD84F-A3B0-4714-8B8E-6388EBFB0EC2}" destId="{CC99DA16-0A57-41FA-A1AD-861D877F1ED3}" srcOrd="22" destOrd="0" presId="urn:microsoft.com/office/officeart/2005/8/layout/list1"/>
    <dgm:cxn modelId="{878759CF-AD21-49DA-9CB4-D7EFB615F885}" type="presParOf" srcId="{D38CD84F-A3B0-4714-8B8E-6388EBFB0EC2}" destId="{DEE85C13-CD5E-44A5-9F38-60808AF9E404}" srcOrd="23" destOrd="0" presId="urn:microsoft.com/office/officeart/2005/8/layout/list1"/>
    <dgm:cxn modelId="{33CC3D48-6D28-450C-9689-0ED834B60C2E}" type="presParOf" srcId="{D38CD84F-A3B0-4714-8B8E-6388EBFB0EC2}" destId="{5D2EA7F7-3891-4830-ABDD-1F33D76C084E}" srcOrd="24" destOrd="0" presId="urn:microsoft.com/office/officeart/2005/8/layout/list1"/>
    <dgm:cxn modelId="{9DFF81C2-B688-4539-81AA-5CFDE6E17788}" type="presParOf" srcId="{5D2EA7F7-3891-4830-ABDD-1F33D76C084E}" destId="{E05D3F98-D236-42D9-AF5F-D0FD7BCDEA04}" srcOrd="0" destOrd="0" presId="urn:microsoft.com/office/officeart/2005/8/layout/list1"/>
    <dgm:cxn modelId="{66D15941-E88B-45A8-9E6C-B5E21561C424}" type="presParOf" srcId="{5D2EA7F7-3891-4830-ABDD-1F33D76C084E}" destId="{FCA7800E-9184-46D1-B839-F82995C2356F}" srcOrd="1" destOrd="0" presId="urn:microsoft.com/office/officeart/2005/8/layout/list1"/>
    <dgm:cxn modelId="{1E2C522D-146E-4EE5-B07B-5F3837C9B762}" type="presParOf" srcId="{D38CD84F-A3B0-4714-8B8E-6388EBFB0EC2}" destId="{FCCE81FB-26AD-4C1D-8B44-3B9EE0D9E895}" srcOrd="25" destOrd="0" presId="urn:microsoft.com/office/officeart/2005/8/layout/list1"/>
    <dgm:cxn modelId="{D9E7CB56-B577-472F-A1BB-6C2548270C3B}" type="presParOf" srcId="{D38CD84F-A3B0-4714-8B8E-6388EBFB0EC2}" destId="{90264E1E-E4B6-4644-958C-4B15E9B19E77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A3E6347-5C70-4040-8BAC-B06AD281035A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2144030-7868-43D5-8469-256A90D33808}">
      <dgm:prSet/>
      <dgm:spPr/>
      <dgm:t>
        <a:bodyPr/>
        <a:lstStyle/>
        <a:p>
          <a:r>
            <a:rPr lang="en-US"/>
            <a:t>Home visit by Sue – what did I find out?</a:t>
          </a:r>
        </a:p>
      </dgm:t>
    </dgm:pt>
    <dgm:pt modelId="{C33D0A3E-8FB4-470E-A64A-72745AE8906A}" type="parTrans" cxnId="{A3747B44-7DD8-4425-9E80-E720178C4B4A}">
      <dgm:prSet/>
      <dgm:spPr/>
      <dgm:t>
        <a:bodyPr/>
        <a:lstStyle/>
        <a:p>
          <a:endParaRPr lang="en-US"/>
        </a:p>
      </dgm:t>
    </dgm:pt>
    <dgm:pt modelId="{2DD47BD9-DC4B-41BA-8A8D-E97C1FB1ACED}" type="sibTrans" cxnId="{A3747B44-7DD8-4425-9E80-E720178C4B4A}">
      <dgm:prSet/>
      <dgm:spPr/>
      <dgm:t>
        <a:bodyPr/>
        <a:lstStyle/>
        <a:p>
          <a:endParaRPr lang="en-US"/>
        </a:p>
      </dgm:t>
    </dgm:pt>
    <dgm:pt modelId="{383B5781-FD61-4D21-A820-C4D3A38BC969}">
      <dgm:prSet/>
      <dgm:spPr/>
      <dgm:t>
        <a:bodyPr/>
        <a:lstStyle/>
        <a:p>
          <a:r>
            <a:rPr lang="en-US"/>
            <a:t>Doesn’t believe his insulin is working – frustrates him</a:t>
          </a:r>
        </a:p>
      </dgm:t>
    </dgm:pt>
    <dgm:pt modelId="{D2FA8B7B-B8EC-4E3D-AEF2-BF00FE5B3948}" type="parTrans" cxnId="{671356DF-E64D-423B-BBC4-5748E1CD698D}">
      <dgm:prSet/>
      <dgm:spPr/>
      <dgm:t>
        <a:bodyPr/>
        <a:lstStyle/>
        <a:p>
          <a:endParaRPr lang="en-US"/>
        </a:p>
      </dgm:t>
    </dgm:pt>
    <dgm:pt modelId="{6B49D649-D749-4B58-947D-CF05AA67967C}" type="sibTrans" cxnId="{671356DF-E64D-423B-BBC4-5748E1CD698D}">
      <dgm:prSet/>
      <dgm:spPr/>
      <dgm:t>
        <a:bodyPr/>
        <a:lstStyle/>
        <a:p>
          <a:endParaRPr lang="en-US"/>
        </a:p>
      </dgm:t>
    </dgm:pt>
    <dgm:pt modelId="{DC3EA61B-F04C-4003-A1C1-847215F371D3}">
      <dgm:prSet/>
      <dgm:spPr/>
      <dgm:t>
        <a:bodyPr/>
        <a:lstStyle/>
        <a:p>
          <a:r>
            <a:rPr lang="en-US"/>
            <a:t>Eating HUGE amounts of food</a:t>
          </a:r>
        </a:p>
      </dgm:t>
    </dgm:pt>
    <dgm:pt modelId="{EA5CCC9B-13FC-4564-A086-22C94AEF0962}" type="parTrans" cxnId="{E17CAD9D-4F35-43B4-8709-1EF52ED9E824}">
      <dgm:prSet/>
      <dgm:spPr/>
      <dgm:t>
        <a:bodyPr/>
        <a:lstStyle/>
        <a:p>
          <a:endParaRPr lang="en-US"/>
        </a:p>
      </dgm:t>
    </dgm:pt>
    <dgm:pt modelId="{D29CB323-27DE-44E9-A30C-009E859FFBE3}" type="sibTrans" cxnId="{E17CAD9D-4F35-43B4-8709-1EF52ED9E824}">
      <dgm:prSet/>
      <dgm:spPr/>
      <dgm:t>
        <a:bodyPr/>
        <a:lstStyle/>
        <a:p>
          <a:endParaRPr lang="en-US"/>
        </a:p>
      </dgm:t>
    </dgm:pt>
    <dgm:pt modelId="{29F05CCE-A6FC-4DFA-92AD-110FECA31206}">
      <dgm:prSet/>
      <dgm:spPr/>
      <dgm:t>
        <a:bodyPr/>
        <a:lstStyle/>
        <a:p>
          <a:r>
            <a:rPr lang="en-US" dirty="0"/>
            <a:t>Wife is a good cook and culturally a big </a:t>
          </a:r>
          <a:r>
            <a:rPr lang="en-US" dirty="0" err="1"/>
            <a:t>puku</a:t>
          </a:r>
          <a:r>
            <a:rPr lang="en-US" dirty="0"/>
            <a:t> is a sign of wealth</a:t>
          </a:r>
        </a:p>
      </dgm:t>
    </dgm:pt>
    <dgm:pt modelId="{08CFC5F6-9D60-43F2-BBB2-05E492CBBCFC}" type="parTrans" cxnId="{9D085489-0567-4C7E-B7B7-1A230DACFDAC}">
      <dgm:prSet/>
      <dgm:spPr/>
      <dgm:t>
        <a:bodyPr/>
        <a:lstStyle/>
        <a:p>
          <a:endParaRPr lang="en-US"/>
        </a:p>
      </dgm:t>
    </dgm:pt>
    <dgm:pt modelId="{00195428-A815-49CF-8732-905D127F7AB9}" type="sibTrans" cxnId="{9D085489-0567-4C7E-B7B7-1A230DACFDAC}">
      <dgm:prSet/>
      <dgm:spPr/>
      <dgm:t>
        <a:bodyPr/>
        <a:lstStyle/>
        <a:p>
          <a:endParaRPr lang="en-US"/>
        </a:p>
      </dgm:t>
    </dgm:pt>
    <dgm:pt modelId="{8545918C-9A7E-42A5-AC93-5732416A1D44}">
      <dgm:prSet/>
      <dgm:spPr/>
      <dgm:t>
        <a:bodyPr/>
        <a:lstStyle/>
        <a:p>
          <a:r>
            <a:rPr lang="en-US"/>
            <a:t>Eventually….</a:t>
          </a:r>
        </a:p>
      </dgm:t>
    </dgm:pt>
    <dgm:pt modelId="{0B652F9F-AA21-46AC-9670-D5D3CD4D8B42}" type="parTrans" cxnId="{93A4EB98-EAE8-43CB-8E70-BC6F213E0BCD}">
      <dgm:prSet/>
      <dgm:spPr/>
      <dgm:t>
        <a:bodyPr/>
        <a:lstStyle/>
        <a:p>
          <a:endParaRPr lang="en-US"/>
        </a:p>
      </dgm:t>
    </dgm:pt>
    <dgm:pt modelId="{7B2A0473-8C6F-4B39-A5FD-50FAD5E2B819}" type="sibTrans" cxnId="{93A4EB98-EAE8-43CB-8E70-BC6F213E0BCD}">
      <dgm:prSet/>
      <dgm:spPr/>
      <dgm:t>
        <a:bodyPr/>
        <a:lstStyle/>
        <a:p>
          <a:endParaRPr lang="en-US"/>
        </a:p>
      </dgm:t>
    </dgm:pt>
    <dgm:pt modelId="{ED2C9D21-41A2-4844-9EDF-B0AD83F266EE}">
      <dgm:prSet/>
      <dgm:spPr/>
      <dgm:t>
        <a:bodyPr/>
        <a:lstStyle/>
        <a:p>
          <a:r>
            <a:rPr lang="en-US" dirty="0"/>
            <a:t>Previous health and issues at former workplace had a big impact</a:t>
          </a:r>
        </a:p>
      </dgm:t>
    </dgm:pt>
    <dgm:pt modelId="{5993A066-FE5D-4A10-9506-CC7EC44A6E6C}" type="parTrans" cxnId="{25C77D13-5AF9-48F8-A509-C6212B7FA8FB}">
      <dgm:prSet/>
      <dgm:spPr/>
      <dgm:t>
        <a:bodyPr/>
        <a:lstStyle/>
        <a:p>
          <a:endParaRPr lang="en-US"/>
        </a:p>
      </dgm:t>
    </dgm:pt>
    <dgm:pt modelId="{05747826-C249-4BB8-B90A-F3444D48E09C}" type="sibTrans" cxnId="{25C77D13-5AF9-48F8-A509-C6212B7FA8FB}">
      <dgm:prSet/>
      <dgm:spPr/>
      <dgm:t>
        <a:bodyPr/>
        <a:lstStyle/>
        <a:p>
          <a:endParaRPr lang="en-US"/>
        </a:p>
      </dgm:t>
    </dgm:pt>
    <dgm:pt modelId="{E5B8161D-33A0-4A08-934F-AB5B3442E9B4}">
      <dgm:prSet/>
      <dgm:spPr/>
      <dgm:t>
        <a:bodyPr/>
        <a:lstStyle/>
        <a:p>
          <a:r>
            <a:rPr lang="en-US" dirty="0"/>
            <a:t> now struggles financially</a:t>
          </a:r>
        </a:p>
      </dgm:t>
    </dgm:pt>
    <dgm:pt modelId="{C5B97A18-8498-4132-BD8A-05336BF6813F}" type="parTrans" cxnId="{F5AA0304-F3EE-4370-B5EE-A8356CF1E328}">
      <dgm:prSet/>
      <dgm:spPr/>
      <dgm:t>
        <a:bodyPr/>
        <a:lstStyle/>
        <a:p>
          <a:endParaRPr lang="en-US"/>
        </a:p>
      </dgm:t>
    </dgm:pt>
    <dgm:pt modelId="{9269FE6A-6A12-47DB-A3B5-666852C47636}" type="sibTrans" cxnId="{F5AA0304-F3EE-4370-B5EE-A8356CF1E328}">
      <dgm:prSet/>
      <dgm:spPr/>
      <dgm:t>
        <a:bodyPr/>
        <a:lstStyle/>
        <a:p>
          <a:endParaRPr lang="en-US"/>
        </a:p>
      </dgm:t>
    </dgm:pt>
    <dgm:pt modelId="{58C12E9D-2F2E-4526-8452-AB398E61DB3F}">
      <dgm:prSet/>
      <dgm:spPr/>
      <dgm:t>
        <a:bodyPr/>
        <a:lstStyle/>
        <a:p>
          <a:r>
            <a:rPr lang="en-US" dirty="0"/>
            <a:t>Some debt that needs dealing with</a:t>
          </a:r>
        </a:p>
      </dgm:t>
    </dgm:pt>
    <dgm:pt modelId="{84383036-90FF-41E0-AC5B-5690829EBA0E}" type="parTrans" cxnId="{1A909CC2-D3B8-48CF-A788-089B86C018CF}">
      <dgm:prSet/>
      <dgm:spPr/>
      <dgm:t>
        <a:bodyPr/>
        <a:lstStyle/>
        <a:p>
          <a:endParaRPr lang="en-US"/>
        </a:p>
      </dgm:t>
    </dgm:pt>
    <dgm:pt modelId="{D97E752E-FFE0-4763-8040-A290CEC82E7F}" type="sibTrans" cxnId="{1A909CC2-D3B8-48CF-A788-089B86C018CF}">
      <dgm:prSet/>
      <dgm:spPr/>
      <dgm:t>
        <a:bodyPr/>
        <a:lstStyle/>
        <a:p>
          <a:endParaRPr lang="en-US"/>
        </a:p>
      </dgm:t>
    </dgm:pt>
    <dgm:pt modelId="{96A3045D-E6F8-4152-9ABE-E3BD42D37A73}">
      <dgm:prSet/>
      <dgm:spPr/>
      <dgm:t>
        <a:bodyPr/>
        <a:lstStyle/>
        <a:p>
          <a:r>
            <a:rPr lang="en-US"/>
            <a:t>Socially isolated, no hobbies anymore</a:t>
          </a:r>
        </a:p>
      </dgm:t>
    </dgm:pt>
    <dgm:pt modelId="{15E1117E-CBA9-4F29-B807-90EF7E8D30B8}" type="parTrans" cxnId="{8E0195B9-D2A2-4F3F-862D-3B35755718BF}">
      <dgm:prSet/>
      <dgm:spPr/>
      <dgm:t>
        <a:bodyPr/>
        <a:lstStyle/>
        <a:p>
          <a:endParaRPr lang="en-US"/>
        </a:p>
      </dgm:t>
    </dgm:pt>
    <dgm:pt modelId="{EC577205-9D4F-4B22-A023-CC6A528AB972}" type="sibTrans" cxnId="{8E0195B9-D2A2-4F3F-862D-3B35755718BF}">
      <dgm:prSet/>
      <dgm:spPr/>
      <dgm:t>
        <a:bodyPr/>
        <a:lstStyle/>
        <a:p>
          <a:endParaRPr lang="en-US"/>
        </a:p>
      </dgm:t>
    </dgm:pt>
    <dgm:pt modelId="{73A3C72E-523D-4BC9-8054-7E582487D9C2}">
      <dgm:prSet/>
      <dgm:spPr/>
      <dgm:t>
        <a:bodyPr/>
        <a:lstStyle/>
        <a:p>
          <a:r>
            <a:rPr lang="en-US"/>
            <a:t>TV and food are his best friends</a:t>
          </a:r>
        </a:p>
      </dgm:t>
    </dgm:pt>
    <dgm:pt modelId="{B056C0F9-263C-4AEF-A554-DB39BAA5EF58}" type="parTrans" cxnId="{5AA59340-9C8C-484F-A17E-B90D1F6712A2}">
      <dgm:prSet/>
      <dgm:spPr/>
      <dgm:t>
        <a:bodyPr/>
        <a:lstStyle/>
        <a:p>
          <a:endParaRPr lang="en-US"/>
        </a:p>
      </dgm:t>
    </dgm:pt>
    <dgm:pt modelId="{2739D9BF-C064-46D8-9DFB-F5794C025E11}" type="sibTrans" cxnId="{5AA59340-9C8C-484F-A17E-B90D1F6712A2}">
      <dgm:prSet/>
      <dgm:spPr/>
      <dgm:t>
        <a:bodyPr/>
        <a:lstStyle/>
        <a:p>
          <a:endParaRPr lang="en-US"/>
        </a:p>
      </dgm:t>
    </dgm:pt>
    <dgm:pt modelId="{C404035B-E286-4A19-9777-D02D66A564F5}" type="pres">
      <dgm:prSet presAssocID="{DA3E6347-5C70-4040-8BAC-B06AD281035A}" presName="diagram" presStyleCnt="0">
        <dgm:presLayoutVars>
          <dgm:dir/>
          <dgm:resizeHandles val="exact"/>
        </dgm:presLayoutVars>
      </dgm:prSet>
      <dgm:spPr/>
    </dgm:pt>
    <dgm:pt modelId="{91BCEDB1-F392-4DCE-BA71-4419DE1DB178}" type="pres">
      <dgm:prSet presAssocID="{12144030-7868-43D5-8469-256A90D33808}" presName="node" presStyleLbl="node1" presStyleIdx="0" presStyleCnt="10">
        <dgm:presLayoutVars>
          <dgm:bulletEnabled val="1"/>
        </dgm:presLayoutVars>
      </dgm:prSet>
      <dgm:spPr/>
    </dgm:pt>
    <dgm:pt modelId="{040D3C92-9ADC-4079-968B-C27F1CAF6232}" type="pres">
      <dgm:prSet presAssocID="{2DD47BD9-DC4B-41BA-8A8D-E97C1FB1ACED}" presName="sibTrans" presStyleCnt="0"/>
      <dgm:spPr/>
    </dgm:pt>
    <dgm:pt modelId="{DC6AFA7B-7DD3-42F9-8FB7-07DBFA2947F5}" type="pres">
      <dgm:prSet presAssocID="{383B5781-FD61-4D21-A820-C4D3A38BC969}" presName="node" presStyleLbl="node1" presStyleIdx="1" presStyleCnt="10">
        <dgm:presLayoutVars>
          <dgm:bulletEnabled val="1"/>
        </dgm:presLayoutVars>
      </dgm:prSet>
      <dgm:spPr/>
    </dgm:pt>
    <dgm:pt modelId="{61AA36C1-EBDA-40C7-8884-941FD611ED6B}" type="pres">
      <dgm:prSet presAssocID="{6B49D649-D749-4B58-947D-CF05AA67967C}" presName="sibTrans" presStyleCnt="0"/>
      <dgm:spPr/>
    </dgm:pt>
    <dgm:pt modelId="{7AE45B13-8401-4FAA-A422-A3CA1EFDD0DA}" type="pres">
      <dgm:prSet presAssocID="{DC3EA61B-F04C-4003-A1C1-847215F371D3}" presName="node" presStyleLbl="node1" presStyleIdx="2" presStyleCnt="10">
        <dgm:presLayoutVars>
          <dgm:bulletEnabled val="1"/>
        </dgm:presLayoutVars>
      </dgm:prSet>
      <dgm:spPr/>
    </dgm:pt>
    <dgm:pt modelId="{D8D69181-9438-47A4-9C67-2E3F383FD6C4}" type="pres">
      <dgm:prSet presAssocID="{D29CB323-27DE-44E9-A30C-009E859FFBE3}" presName="sibTrans" presStyleCnt="0"/>
      <dgm:spPr/>
    </dgm:pt>
    <dgm:pt modelId="{5A898BFD-F21D-413A-9F7E-CD0DC8914623}" type="pres">
      <dgm:prSet presAssocID="{29F05CCE-A6FC-4DFA-92AD-110FECA31206}" presName="node" presStyleLbl="node1" presStyleIdx="3" presStyleCnt="10">
        <dgm:presLayoutVars>
          <dgm:bulletEnabled val="1"/>
        </dgm:presLayoutVars>
      </dgm:prSet>
      <dgm:spPr/>
    </dgm:pt>
    <dgm:pt modelId="{6EB71A25-D448-4B8F-87C3-10C994FDD658}" type="pres">
      <dgm:prSet presAssocID="{00195428-A815-49CF-8732-905D127F7AB9}" presName="sibTrans" presStyleCnt="0"/>
      <dgm:spPr/>
    </dgm:pt>
    <dgm:pt modelId="{4993B9AD-283C-4791-8542-043D9AC21156}" type="pres">
      <dgm:prSet presAssocID="{8545918C-9A7E-42A5-AC93-5732416A1D44}" presName="node" presStyleLbl="node1" presStyleIdx="4" presStyleCnt="10">
        <dgm:presLayoutVars>
          <dgm:bulletEnabled val="1"/>
        </dgm:presLayoutVars>
      </dgm:prSet>
      <dgm:spPr/>
    </dgm:pt>
    <dgm:pt modelId="{E6D46C2B-8F07-454B-BE2A-882D7FFC9667}" type="pres">
      <dgm:prSet presAssocID="{7B2A0473-8C6F-4B39-A5FD-50FAD5E2B819}" presName="sibTrans" presStyleCnt="0"/>
      <dgm:spPr/>
    </dgm:pt>
    <dgm:pt modelId="{3EF98408-673B-4451-A6EB-EAF5B8E67EC2}" type="pres">
      <dgm:prSet presAssocID="{ED2C9D21-41A2-4844-9EDF-B0AD83F266EE}" presName="node" presStyleLbl="node1" presStyleIdx="5" presStyleCnt="10">
        <dgm:presLayoutVars>
          <dgm:bulletEnabled val="1"/>
        </dgm:presLayoutVars>
      </dgm:prSet>
      <dgm:spPr/>
    </dgm:pt>
    <dgm:pt modelId="{AFB0945F-E712-4EA4-A4C8-F2A3552929BF}" type="pres">
      <dgm:prSet presAssocID="{05747826-C249-4BB8-B90A-F3444D48E09C}" presName="sibTrans" presStyleCnt="0"/>
      <dgm:spPr/>
    </dgm:pt>
    <dgm:pt modelId="{FC07CCF9-E4D4-4A1F-8834-4B6D209D8F4D}" type="pres">
      <dgm:prSet presAssocID="{E5B8161D-33A0-4A08-934F-AB5B3442E9B4}" presName="node" presStyleLbl="node1" presStyleIdx="6" presStyleCnt="10">
        <dgm:presLayoutVars>
          <dgm:bulletEnabled val="1"/>
        </dgm:presLayoutVars>
      </dgm:prSet>
      <dgm:spPr/>
    </dgm:pt>
    <dgm:pt modelId="{26D97113-A627-487C-9EE1-E60685144D3E}" type="pres">
      <dgm:prSet presAssocID="{9269FE6A-6A12-47DB-A3B5-666852C47636}" presName="sibTrans" presStyleCnt="0"/>
      <dgm:spPr/>
    </dgm:pt>
    <dgm:pt modelId="{AAD77D1C-BAF8-49F5-8C95-8F9A83456D9C}" type="pres">
      <dgm:prSet presAssocID="{58C12E9D-2F2E-4526-8452-AB398E61DB3F}" presName="node" presStyleLbl="node1" presStyleIdx="7" presStyleCnt="10">
        <dgm:presLayoutVars>
          <dgm:bulletEnabled val="1"/>
        </dgm:presLayoutVars>
      </dgm:prSet>
      <dgm:spPr/>
    </dgm:pt>
    <dgm:pt modelId="{F284FE7B-6FEC-4400-AFAD-4621E4C3DE4F}" type="pres">
      <dgm:prSet presAssocID="{D97E752E-FFE0-4763-8040-A290CEC82E7F}" presName="sibTrans" presStyleCnt="0"/>
      <dgm:spPr/>
    </dgm:pt>
    <dgm:pt modelId="{3858B46F-D55F-457F-92FC-F6519493B94A}" type="pres">
      <dgm:prSet presAssocID="{96A3045D-E6F8-4152-9ABE-E3BD42D37A73}" presName="node" presStyleLbl="node1" presStyleIdx="8" presStyleCnt="10">
        <dgm:presLayoutVars>
          <dgm:bulletEnabled val="1"/>
        </dgm:presLayoutVars>
      </dgm:prSet>
      <dgm:spPr/>
    </dgm:pt>
    <dgm:pt modelId="{3068C6FC-F3EE-4825-A84B-0398EF162F13}" type="pres">
      <dgm:prSet presAssocID="{EC577205-9D4F-4B22-A023-CC6A528AB972}" presName="sibTrans" presStyleCnt="0"/>
      <dgm:spPr/>
    </dgm:pt>
    <dgm:pt modelId="{D12647CE-8D06-47BA-9C7C-758032067B12}" type="pres">
      <dgm:prSet presAssocID="{73A3C72E-523D-4BC9-8054-7E582487D9C2}" presName="node" presStyleLbl="node1" presStyleIdx="9" presStyleCnt="10">
        <dgm:presLayoutVars>
          <dgm:bulletEnabled val="1"/>
        </dgm:presLayoutVars>
      </dgm:prSet>
      <dgm:spPr/>
    </dgm:pt>
  </dgm:ptLst>
  <dgm:cxnLst>
    <dgm:cxn modelId="{F5AA0304-F3EE-4370-B5EE-A8356CF1E328}" srcId="{DA3E6347-5C70-4040-8BAC-B06AD281035A}" destId="{E5B8161D-33A0-4A08-934F-AB5B3442E9B4}" srcOrd="6" destOrd="0" parTransId="{C5B97A18-8498-4132-BD8A-05336BF6813F}" sibTransId="{9269FE6A-6A12-47DB-A3B5-666852C47636}"/>
    <dgm:cxn modelId="{25C77D13-5AF9-48F8-A509-C6212B7FA8FB}" srcId="{DA3E6347-5C70-4040-8BAC-B06AD281035A}" destId="{ED2C9D21-41A2-4844-9EDF-B0AD83F266EE}" srcOrd="5" destOrd="0" parTransId="{5993A066-FE5D-4A10-9506-CC7EC44A6E6C}" sibTransId="{05747826-C249-4BB8-B90A-F3444D48E09C}"/>
    <dgm:cxn modelId="{8E885139-320B-41A5-B3F0-E374A609E209}" type="presOf" srcId="{ED2C9D21-41A2-4844-9EDF-B0AD83F266EE}" destId="{3EF98408-673B-4451-A6EB-EAF5B8E67EC2}" srcOrd="0" destOrd="0" presId="urn:microsoft.com/office/officeart/2005/8/layout/default"/>
    <dgm:cxn modelId="{3C09DB3B-02ED-4987-98D4-2F56BCFE4D54}" type="presOf" srcId="{29F05CCE-A6FC-4DFA-92AD-110FECA31206}" destId="{5A898BFD-F21D-413A-9F7E-CD0DC8914623}" srcOrd="0" destOrd="0" presId="urn:microsoft.com/office/officeart/2005/8/layout/default"/>
    <dgm:cxn modelId="{5AA59340-9C8C-484F-A17E-B90D1F6712A2}" srcId="{DA3E6347-5C70-4040-8BAC-B06AD281035A}" destId="{73A3C72E-523D-4BC9-8054-7E582487D9C2}" srcOrd="9" destOrd="0" parTransId="{B056C0F9-263C-4AEF-A554-DB39BAA5EF58}" sibTransId="{2739D9BF-C064-46D8-9DFB-F5794C025E11}"/>
    <dgm:cxn modelId="{A3747B44-7DD8-4425-9E80-E720178C4B4A}" srcId="{DA3E6347-5C70-4040-8BAC-B06AD281035A}" destId="{12144030-7868-43D5-8469-256A90D33808}" srcOrd="0" destOrd="0" parTransId="{C33D0A3E-8FB4-470E-A64A-72745AE8906A}" sibTransId="{2DD47BD9-DC4B-41BA-8A8D-E97C1FB1ACED}"/>
    <dgm:cxn modelId="{F9C1254F-5819-4D7D-AA79-C88AB406F469}" type="presOf" srcId="{12144030-7868-43D5-8469-256A90D33808}" destId="{91BCEDB1-F392-4DCE-BA71-4419DE1DB178}" srcOrd="0" destOrd="0" presId="urn:microsoft.com/office/officeart/2005/8/layout/default"/>
    <dgm:cxn modelId="{FDD54B4F-9B71-4B17-8F22-79D50495DFF4}" type="presOf" srcId="{73A3C72E-523D-4BC9-8054-7E582487D9C2}" destId="{D12647CE-8D06-47BA-9C7C-758032067B12}" srcOrd="0" destOrd="0" presId="urn:microsoft.com/office/officeart/2005/8/layout/default"/>
    <dgm:cxn modelId="{44BB8675-48E6-404D-A6D8-5C8A207782E2}" type="presOf" srcId="{E5B8161D-33A0-4A08-934F-AB5B3442E9B4}" destId="{FC07CCF9-E4D4-4A1F-8834-4B6D209D8F4D}" srcOrd="0" destOrd="0" presId="urn:microsoft.com/office/officeart/2005/8/layout/default"/>
    <dgm:cxn modelId="{9D085489-0567-4C7E-B7B7-1A230DACFDAC}" srcId="{DA3E6347-5C70-4040-8BAC-B06AD281035A}" destId="{29F05CCE-A6FC-4DFA-92AD-110FECA31206}" srcOrd="3" destOrd="0" parTransId="{08CFC5F6-9D60-43F2-BBB2-05E492CBBCFC}" sibTransId="{00195428-A815-49CF-8732-905D127F7AB9}"/>
    <dgm:cxn modelId="{2E9A1992-D4F5-4BD9-A05E-895C8765204D}" type="presOf" srcId="{DA3E6347-5C70-4040-8BAC-B06AD281035A}" destId="{C404035B-E286-4A19-9777-D02D66A564F5}" srcOrd="0" destOrd="0" presId="urn:microsoft.com/office/officeart/2005/8/layout/default"/>
    <dgm:cxn modelId="{93A4EB98-EAE8-43CB-8E70-BC6F213E0BCD}" srcId="{DA3E6347-5C70-4040-8BAC-B06AD281035A}" destId="{8545918C-9A7E-42A5-AC93-5732416A1D44}" srcOrd="4" destOrd="0" parTransId="{0B652F9F-AA21-46AC-9670-D5D3CD4D8B42}" sibTransId="{7B2A0473-8C6F-4B39-A5FD-50FAD5E2B819}"/>
    <dgm:cxn modelId="{E17CAD9D-4F35-43B4-8709-1EF52ED9E824}" srcId="{DA3E6347-5C70-4040-8BAC-B06AD281035A}" destId="{DC3EA61B-F04C-4003-A1C1-847215F371D3}" srcOrd="2" destOrd="0" parTransId="{EA5CCC9B-13FC-4564-A086-22C94AEF0962}" sibTransId="{D29CB323-27DE-44E9-A30C-009E859FFBE3}"/>
    <dgm:cxn modelId="{8E0195B9-D2A2-4F3F-862D-3B35755718BF}" srcId="{DA3E6347-5C70-4040-8BAC-B06AD281035A}" destId="{96A3045D-E6F8-4152-9ABE-E3BD42D37A73}" srcOrd="8" destOrd="0" parTransId="{15E1117E-CBA9-4F29-B807-90EF7E8D30B8}" sibTransId="{EC577205-9D4F-4B22-A023-CC6A528AB972}"/>
    <dgm:cxn modelId="{1A909CC2-D3B8-48CF-A788-089B86C018CF}" srcId="{DA3E6347-5C70-4040-8BAC-B06AD281035A}" destId="{58C12E9D-2F2E-4526-8452-AB398E61DB3F}" srcOrd="7" destOrd="0" parTransId="{84383036-90FF-41E0-AC5B-5690829EBA0E}" sibTransId="{D97E752E-FFE0-4763-8040-A290CEC82E7F}"/>
    <dgm:cxn modelId="{9D7A9FD9-8D99-4EE3-95CD-91588FA4E6CF}" type="presOf" srcId="{DC3EA61B-F04C-4003-A1C1-847215F371D3}" destId="{7AE45B13-8401-4FAA-A422-A3CA1EFDD0DA}" srcOrd="0" destOrd="0" presId="urn:microsoft.com/office/officeart/2005/8/layout/default"/>
    <dgm:cxn modelId="{671356DF-E64D-423B-BBC4-5748E1CD698D}" srcId="{DA3E6347-5C70-4040-8BAC-B06AD281035A}" destId="{383B5781-FD61-4D21-A820-C4D3A38BC969}" srcOrd="1" destOrd="0" parTransId="{D2FA8B7B-B8EC-4E3D-AEF2-BF00FE5B3948}" sibTransId="{6B49D649-D749-4B58-947D-CF05AA67967C}"/>
    <dgm:cxn modelId="{1DDEF0EC-58C3-48C6-8A89-11A9E4E80DC4}" type="presOf" srcId="{96A3045D-E6F8-4152-9ABE-E3BD42D37A73}" destId="{3858B46F-D55F-457F-92FC-F6519493B94A}" srcOrd="0" destOrd="0" presId="urn:microsoft.com/office/officeart/2005/8/layout/default"/>
    <dgm:cxn modelId="{F687DFF1-4332-4D00-8DDC-AFFCC2B3BC91}" type="presOf" srcId="{8545918C-9A7E-42A5-AC93-5732416A1D44}" destId="{4993B9AD-283C-4791-8542-043D9AC21156}" srcOrd="0" destOrd="0" presId="urn:microsoft.com/office/officeart/2005/8/layout/default"/>
    <dgm:cxn modelId="{A8F14CF5-9E1E-41D0-99F3-6E4D031AA9E3}" type="presOf" srcId="{383B5781-FD61-4D21-A820-C4D3A38BC969}" destId="{DC6AFA7B-7DD3-42F9-8FB7-07DBFA2947F5}" srcOrd="0" destOrd="0" presId="urn:microsoft.com/office/officeart/2005/8/layout/default"/>
    <dgm:cxn modelId="{3743D8F6-A5F4-4B74-BD3C-EAC446F142FD}" type="presOf" srcId="{58C12E9D-2F2E-4526-8452-AB398E61DB3F}" destId="{AAD77D1C-BAF8-49F5-8C95-8F9A83456D9C}" srcOrd="0" destOrd="0" presId="urn:microsoft.com/office/officeart/2005/8/layout/default"/>
    <dgm:cxn modelId="{05ADD1E3-1BD7-4E85-82F6-0F91F2AC089B}" type="presParOf" srcId="{C404035B-E286-4A19-9777-D02D66A564F5}" destId="{91BCEDB1-F392-4DCE-BA71-4419DE1DB178}" srcOrd="0" destOrd="0" presId="urn:microsoft.com/office/officeart/2005/8/layout/default"/>
    <dgm:cxn modelId="{89FD9ED3-B6EE-4FC5-B61B-FF9E1A234931}" type="presParOf" srcId="{C404035B-E286-4A19-9777-D02D66A564F5}" destId="{040D3C92-9ADC-4079-968B-C27F1CAF6232}" srcOrd="1" destOrd="0" presId="urn:microsoft.com/office/officeart/2005/8/layout/default"/>
    <dgm:cxn modelId="{044A5162-F70D-4241-B957-9C7A89EAC9A7}" type="presParOf" srcId="{C404035B-E286-4A19-9777-D02D66A564F5}" destId="{DC6AFA7B-7DD3-42F9-8FB7-07DBFA2947F5}" srcOrd="2" destOrd="0" presId="urn:microsoft.com/office/officeart/2005/8/layout/default"/>
    <dgm:cxn modelId="{F732F6CC-CC91-4F6B-A283-5C4156F19D5C}" type="presParOf" srcId="{C404035B-E286-4A19-9777-D02D66A564F5}" destId="{61AA36C1-EBDA-40C7-8884-941FD611ED6B}" srcOrd="3" destOrd="0" presId="urn:microsoft.com/office/officeart/2005/8/layout/default"/>
    <dgm:cxn modelId="{E55A088A-9B30-4043-B979-1C5B16421779}" type="presParOf" srcId="{C404035B-E286-4A19-9777-D02D66A564F5}" destId="{7AE45B13-8401-4FAA-A422-A3CA1EFDD0DA}" srcOrd="4" destOrd="0" presId="urn:microsoft.com/office/officeart/2005/8/layout/default"/>
    <dgm:cxn modelId="{77BFD1A5-6C6A-4C80-B205-49259248CDEB}" type="presParOf" srcId="{C404035B-E286-4A19-9777-D02D66A564F5}" destId="{D8D69181-9438-47A4-9C67-2E3F383FD6C4}" srcOrd="5" destOrd="0" presId="urn:microsoft.com/office/officeart/2005/8/layout/default"/>
    <dgm:cxn modelId="{4A868B0E-4868-4720-B938-CCC8AD6EFB61}" type="presParOf" srcId="{C404035B-E286-4A19-9777-D02D66A564F5}" destId="{5A898BFD-F21D-413A-9F7E-CD0DC8914623}" srcOrd="6" destOrd="0" presId="urn:microsoft.com/office/officeart/2005/8/layout/default"/>
    <dgm:cxn modelId="{C480157E-60C3-4FA3-8BC6-19FBB6456712}" type="presParOf" srcId="{C404035B-E286-4A19-9777-D02D66A564F5}" destId="{6EB71A25-D448-4B8F-87C3-10C994FDD658}" srcOrd="7" destOrd="0" presId="urn:microsoft.com/office/officeart/2005/8/layout/default"/>
    <dgm:cxn modelId="{05C8B792-4720-40E5-AC72-952D837889A0}" type="presParOf" srcId="{C404035B-E286-4A19-9777-D02D66A564F5}" destId="{4993B9AD-283C-4791-8542-043D9AC21156}" srcOrd="8" destOrd="0" presId="urn:microsoft.com/office/officeart/2005/8/layout/default"/>
    <dgm:cxn modelId="{E8B9437C-96FD-4B49-A767-FA910737A9F9}" type="presParOf" srcId="{C404035B-E286-4A19-9777-D02D66A564F5}" destId="{E6D46C2B-8F07-454B-BE2A-882D7FFC9667}" srcOrd="9" destOrd="0" presId="urn:microsoft.com/office/officeart/2005/8/layout/default"/>
    <dgm:cxn modelId="{B2159B3C-4C7A-4877-8FB4-175C1F25D1D8}" type="presParOf" srcId="{C404035B-E286-4A19-9777-D02D66A564F5}" destId="{3EF98408-673B-4451-A6EB-EAF5B8E67EC2}" srcOrd="10" destOrd="0" presId="urn:microsoft.com/office/officeart/2005/8/layout/default"/>
    <dgm:cxn modelId="{983C3EDE-2AE0-460F-81F3-59BB56C608F5}" type="presParOf" srcId="{C404035B-E286-4A19-9777-D02D66A564F5}" destId="{AFB0945F-E712-4EA4-A4C8-F2A3552929BF}" srcOrd="11" destOrd="0" presId="urn:microsoft.com/office/officeart/2005/8/layout/default"/>
    <dgm:cxn modelId="{3EB39ECE-920B-4EB8-BC48-80A44EE66521}" type="presParOf" srcId="{C404035B-E286-4A19-9777-D02D66A564F5}" destId="{FC07CCF9-E4D4-4A1F-8834-4B6D209D8F4D}" srcOrd="12" destOrd="0" presId="urn:microsoft.com/office/officeart/2005/8/layout/default"/>
    <dgm:cxn modelId="{0CB6DECC-A415-4BE2-BAC0-DB4340744E34}" type="presParOf" srcId="{C404035B-E286-4A19-9777-D02D66A564F5}" destId="{26D97113-A627-487C-9EE1-E60685144D3E}" srcOrd="13" destOrd="0" presId="urn:microsoft.com/office/officeart/2005/8/layout/default"/>
    <dgm:cxn modelId="{40D7759B-0C5F-47F0-8481-1281B833AE42}" type="presParOf" srcId="{C404035B-E286-4A19-9777-D02D66A564F5}" destId="{AAD77D1C-BAF8-49F5-8C95-8F9A83456D9C}" srcOrd="14" destOrd="0" presId="urn:microsoft.com/office/officeart/2005/8/layout/default"/>
    <dgm:cxn modelId="{B4A79D19-85BE-4130-9D31-BF1F2B232887}" type="presParOf" srcId="{C404035B-E286-4A19-9777-D02D66A564F5}" destId="{F284FE7B-6FEC-4400-AFAD-4621E4C3DE4F}" srcOrd="15" destOrd="0" presId="urn:microsoft.com/office/officeart/2005/8/layout/default"/>
    <dgm:cxn modelId="{FF0E6DA5-55C5-4F9C-B731-D5B8DDCC4CCF}" type="presParOf" srcId="{C404035B-E286-4A19-9777-D02D66A564F5}" destId="{3858B46F-D55F-457F-92FC-F6519493B94A}" srcOrd="16" destOrd="0" presId="urn:microsoft.com/office/officeart/2005/8/layout/default"/>
    <dgm:cxn modelId="{1E19E288-2442-4C5D-A67F-2BA6BFFCAB40}" type="presParOf" srcId="{C404035B-E286-4A19-9777-D02D66A564F5}" destId="{3068C6FC-F3EE-4825-A84B-0398EF162F13}" srcOrd="17" destOrd="0" presId="urn:microsoft.com/office/officeart/2005/8/layout/default"/>
    <dgm:cxn modelId="{B8C3E319-F7E3-4F93-A006-5942E067F4AF}" type="presParOf" srcId="{C404035B-E286-4A19-9777-D02D66A564F5}" destId="{D12647CE-8D06-47BA-9C7C-758032067B12}" srcOrd="1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58A9AC-BA2E-4414-AEBC-2233CD85E359}">
      <dsp:nvSpPr>
        <dsp:cNvPr id="0" name=""/>
        <dsp:cNvSpPr/>
      </dsp:nvSpPr>
      <dsp:spPr>
        <a:xfrm>
          <a:off x="0" y="0"/>
          <a:ext cx="827602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AB6AA4-0866-4DF3-8C51-6F77F9CF006D}">
      <dsp:nvSpPr>
        <dsp:cNvPr id="0" name=""/>
        <dsp:cNvSpPr/>
      </dsp:nvSpPr>
      <dsp:spPr>
        <a:xfrm>
          <a:off x="0" y="0"/>
          <a:ext cx="1655205" cy="63386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Taupo locality extended care team</a:t>
          </a:r>
        </a:p>
      </dsp:txBody>
      <dsp:txXfrm>
        <a:off x="0" y="0"/>
        <a:ext cx="1655205" cy="6338655"/>
      </dsp:txXfrm>
    </dsp:sp>
    <dsp:sp modelId="{B90ED9A0-4BF5-4381-B105-CE765BE4BD49}">
      <dsp:nvSpPr>
        <dsp:cNvPr id="0" name=""/>
        <dsp:cNvSpPr/>
      </dsp:nvSpPr>
      <dsp:spPr>
        <a:xfrm>
          <a:off x="1779345" y="33349"/>
          <a:ext cx="6496680" cy="6669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Clinical manager</a:t>
          </a:r>
        </a:p>
      </dsp:txBody>
      <dsp:txXfrm>
        <a:off x="1779345" y="33349"/>
        <a:ext cx="6496680" cy="666982"/>
      </dsp:txXfrm>
    </dsp:sp>
    <dsp:sp modelId="{CF76F1F0-1180-420B-986A-85F36564E4EF}">
      <dsp:nvSpPr>
        <dsp:cNvPr id="0" name=""/>
        <dsp:cNvSpPr/>
      </dsp:nvSpPr>
      <dsp:spPr>
        <a:xfrm>
          <a:off x="1655205" y="700331"/>
          <a:ext cx="66208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48F1F7-EF8C-43DE-A40E-D7A48D532064}">
      <dsp:nvSpPr>
        <dsp:cNvPr id="0" name=""/>
        <dsp:cNvSpPr/>
      </dsp:nvSpPr>
      <dsp:spPr>
        <a:xfrm>
          <a:off x="1779345" y="733680"/>
          <a:ext cx="6496680" cy="6669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Nurse practitioner</a:t>
          </a:r>
        </a:p>
      </dsp:txBody>
      <dsp:txXfrm>
        <a:off x="1779345" y="733680"/>
        <a:ext cx="6496680" cy="666982"/>
      </dsp:txXfrm>
    </dsp:sp>
    <dsp:sp modelId="{38DC02B5-2B6B-45A9-B0C3-C61CAAA3453B}">
      <dsp:nvSpPr>
        <dsp:cNvPr id="0" name=""/>
        <dsp:cNvSpPr/>
      </dsp:nvSpPr>
      <dsp:spPr>
        <a:xfrm>
          <a:off x="1655205" y="1400663"/>
          <a:ext cx="66208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C7E332-B165-42C6-B4FE-5CADC1490648}">
      <dsp:nvSpPr>
        <dsp:cNvPr id="0" name=""/>
        <dsp:cNvSpPr/>
      </dsp:nvSpPr>
      <dsp:spPr>
        <a:xfrm>
          <a:off x="1779345" y="1434012"/>
          <a:ext cx="6496680" cy="6669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dietician</a:t>
          </a:r>
        </a:p>
      </dsp:txBody>
      <dsp:txXfrm>
        <a:off x="1779345" y="1434012"/>
        <a:ext cx="6496680" cy="666982"/>
      </dsp:txXfrm>
    </dsp:sp>
    <dsp:sp modelId="{2370ED2B-3337-4926-9723-E6D883C92262}">
      <dsp:nvSpPr>
        <dsp:cNvPr id="0" name=""/>
        <dsp:cNvSpPr/>
      </dsp:nvSpPr>
      <dsp:spPr>
        <a:xfrm>
          <a:off x="1655205" y="2100994"/>
          <a:ext cx="66208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2C1E07-9DC0-400C-8D5C-FE96C4CA4324}">
      <dsp:nvSpPr>
        <dsp:cNvPr id="0" name=""/>
        <dsp:cNvSpPr/>
      </dsp:nvSpPr>
      <dsp:spPr>
        <a:xfrm>
          <a:off x="1779345" y="2134343"/>
          <a:ext cx="6496680" cy="6669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Social worker</a:t>
          </a:r>
        </a:p>
      </dsp:txBody>
      <dsp:txXfrm>
        <a:off x="1779345" y="2134343"/>
        <a:ext cx="6496680" cy="666982"/>
      </dsp:txXfrm>
    </dsp:sp>
    <dsp:sp modelId="{185BC8D4-CFF9-4E83-A5D4-80D6EC0E1EED}">
      <dsp:nvSpPr>
        <dsp:cNvPr id="0" name=""/>
        <dsp:cNvSpPr/>
      </dsp:nvSpPr>
      <dsp:spPr>
        <a:xfrm>
          <a:off x="1655205" y="2801326"/>
          <a:ext cx="66208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A42583-60FF-42D2-8997-B311B51BFE97}">
      <dsp:nvSpPr>
        <dsp:cNvPr id="0" name=""/>
        <dsp:cNvSpPr/>
      </dsp:nvSpPr>
      <dsp:spPr>
        <a:xfrm>
          <a:off x="1779345" y="2834675"/>
          <a:ext cx="6496680" cy="6669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Exercise consultants x2</a:t>
          </a:r>
        </a:p>
      </dsp:txBody>
      <dsp:txXfrm>
        <a:off x="1779345" y="2834675"/>
        <a:ext cx="6496680" cy="666982"/>
      </dsp:txXfrm>
    </dsp:sp>
    <dsp:sp modelId="{F1780EDA-540D-4E4A-AC36-74A0CF31A149}">
      <dsp:nvSpPr>
        <dsp:cNvPr id="0" name=""/>
        <dsp:cNvSpPr/>
      </dsp:nvSpPr>
      <dsp:spPr>
        <a:xfrm>
          <a:off x="1655205" y="3501658"/>
          <a:ext cx="66208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2565F3-28FC-49AB-B4D4-E46911610A2F}">
      <dsp:nvSpPr>
        <dsp:cNvPr id="0" name=""/>
        <dsp:cNvSpPr/>
      </dsp:nvSpPr>
      <dsp:spPr>
        <a:xfrm>
          <a:off x="1779345" y="3535007"/>
          <a:ext cx="6496680" cy="6669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Clinical pharmacist</a:t>
          </a:r>
        </a:p>
      </dsp:txBody>
      <dsp:txXfrm>
        <a:off x="1779345" y="3535007"/>
        <a:ext cx="6496680" cy="666982"/>
      </dsp:txXfrm>
    </dsp:sp>
    <dsp:sp modelId="{12639289-F8F2-4634-A1C8-3E20A15D1B96}">
      <dsp:nvSpPr>
        <dsp:cNvPr id="0" name=""/>
        <dsp:cNvSpPr/>
      </dsp:nvSpPr>
      <dsp:spPr>
        <a:xfrm>
          <a:off x="1655205" y="4201989"/>
          <a:ext cx="66208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31B3F6-2ABA-478E-A960-1259A8D81532}">
      <dsp:nvSpPr>
        <dsp:cNvPr id="0" name=""/>
        <dsp:cNvSpPr/>
      </dsp:nvSpPr>
      <dsp:spPr>
        <a:xfrm>
          <a:off x="1779345" y="4235338"/>
          <a:ext cx="6496680" cy="6669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Peer support worker</a:t>
          </a:r>
        </a:p>
      </dsp:txBody>
      <dsp:txXfrm>
        <a:off x="1779345" y="4235338"/>
        <a:ext cx="6496680" cy="666982"/>
      </dsp:txXfrm>
    </dsp:sp>
    <dsp:sp modelId="{2DEE6EA8-C51D-4B1D-92F0-9B8B749384D1}">
      <dsp:nvSpPr>
        <dsp:cNvPr id="0" name=""/>
        <dsp:cNvSpPr/>
      </dsp:nvSpPr>
      <dsp:spPr>
        <a:xfrm>
          <a:off x="1655205" y="4902321"/>
          <a:ext cx="66208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3C857D-9BD7-4404-944D-FF121291508B}">
      <dsp:nvSpPr>
        <dsp:cNvPr id="0" name=""/>
        <dsp:cNvSpPr/>
      </dsp:nvSpPr>
      <dsp:spPr>
        <a:xfrm>
          <a:off x="1779345" y="4935670"/>
          <a:ext cx="6496680" cy="6669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Health coaches x2</a:t>
          </a:r>
        </a:p>
      </dsp:txBody>
      <dsp:txXfrm>
        <a:off x="1779345" y="4935670"/>
        <a:ext cx="6496680" cy="666982"/>
      </dsp:txXfrm>
    </dsp:sp>
    <dsp:sp modelId="{F91BBDDB-0F4C-468A-986B-671E6A091D92}">
      <dsp:nvSpPr>
        <dsp:cNvPr id="0" name=""/>
        <dsp:cNvSpPr/>
      </dsp:nvSpPr>
      <dsp:spPr>
        <a:xfrm>
          <a:off x="1655205" y="5602652"/>
          <a:ext cx="66208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07B87A-FD88-49C9-A7FA-AA26839155F3}">
      <dsp:nvSpPr>
        <dsp:cNvPr id="0" name=""/>
        <dsp:cNvSpPr/>
      </dsp:nvSpPr>
      <dsp:spPr>
        <a:xfrm>
          <a:off x="1779345" y="5636002"/>
          <a:ext cx="6496680" cy="6669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Access to health improvement practitioners (HIPS)</a:t>
          </a:r>
        </a:p>
      </dsp:txBody>
      <dsp:txXfrm>
        <a:off x="1779345" y="5636002"/>
        <a:ext cx="6496680" cy="666982"/>
      </dsp:txXfrm>
    </dsp:sp>
    <dsp:sp modelId="{5C36ED16-9C5F-45A0-B528-A2EE852EC2EE}">
      <dsp:nvSpPr>
        <dsp:cNvPr id="0" name=""/>
        <dsp:cNvSpPr/>
      </dsp:nvSpPr>
      <dsp:spPr>
        <a:xfrm>
          <a:off x="1655205" y="6302984"/>
          <a:ext cx="66208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ABA341-C073-4FA5-AB82-933E35CECCEF}">
      <dsp:nvSpPr>
        <dsp:cNvPr id="0" name=""/>
        <dsp:cNvSpPr/>
      </dsp:nvSpPr>
      <dsp:spPr>
        <a:xfrm>
          <a:off x="0" y="365970"/>
          <a:ext cx="6900512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E53E09-1510-4DD9-A34B-0F79FFAAA9AF}">
      <dsp:nvSpPr>
        <dsp:cNvPr id="0" name=""/>
        <dsp:cNvSpPr/>
      </dsp:nvSpPr>
      <dsp:spPr>
        <a:xfrm>
          <a:off x="345025" y="115050"/>
          <a:ext cx="4830358" cy="5018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Clinical support for wider extended care team</a:t>
          </a:r>
        </a:p>
      </dsp:txBody>
      <dsp:txXfrm>
        <a:off x="369523" y="139548"/>
        <a:ext cx="4781362" cy="452844"/>
      </dsp:txXfrm>
    </dsp:sp>
    <dsp:sp modelId="{4FFBF5F2-5FB1-49C5-8D2B-0A7C2220D39B}">
      <dsp:nvSpPr>
        <dsp:cNvPr id="0" name=""/>
        <dsp:cNvSpPr/>
      </dsp:nvSpPr>
      <dsp:spPr>
        <a:xfrm>
          <a:off x="0" y="1137090"/>
          <a:ext cx="6900512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D0D94F-7EDB-4F80-AFDA-8A9776D94A4A}">
      <dsp:nvSpPr>
        <dsp:cNvPr id="0" name=""/>
        <dsp:cNvSpPr/>
      </dsp:nvSpPr>
      <dsp:spPr>
        <a:xfrm>
          <a:off x="345025" y="886170"/>
          <a:ext cx="4830358" cy="5018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Focus on high needs clients/whanau</a:t>
          </a:r>
        </a:p>
      </dsp:txBody>
      <dsp:txXfrm>
        <a:off x="369523" y="910668"/>
        <a:ext cx="4781362" cy="452844"/>
      </dsp:txXfrm>
    </dsp:sp>
    <dsp:sp modelId="{DE6BBC2C-9FBC-4488-BD77-3B8664390D78}">
      <dsp:nvSpPr>
        <dsp:cNvPr id="0" name=""/>
        <dsp:cNvSpPr/>
      </dsp:nvSpPr>
      <dsp:spPr>
        <a:xfrm>
          <a:off x="0" y="1908210"/>
          <a:ext cx="6900512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7D6FE7-1B60-4677-B0FE-000032197FB3}">
      <dsp:nvSpPr>
        <dsp:cNvPr id="0" name=""/>
        <dsp:cNvSpPr/>
      </dsp:nvSpPr>
      <dsp:spPr>
        <a:xfrm>
          <a:off x="345025" y="1657290"/>
          <a:ext cx="4830358" cy="50184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Improving access to health care</a:t>
          </a:r>
        </a:p>
      </dsp:txBody>
      <dsp:txXfrm>
        <a:off x="369523" y="1681788"/>
        <a:ext cx="4781362" cy="452844"/>
      </dsp:txXfrm>
    </dsp:sp>
    <dsp:sp modelId="{E2085AEF-C4C3-4653-AFD4-577ABB28A2CF}">
      <dsp:nvSpPr>
        <dsp:cNvPr id="0" name=""/>
        <dsp:cNvSpPr/>
      </dsp:nvSpPr>
      <dsp:spPr>
        <a:xfrm>
          <a:off x="0" y="2679330"/>
          <a:ext cx="6900512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8B5A4E-258E-45A6-BBCF-F9463362FD5D}">
      <dsp:nvSpPr>
        <dsp:cNvPr id="0" name=""/>
        <dsp:cNvSpPr/>
      </dsp:nvSpPr>
      <dsp:spPr>
        <a:xfrm>
          <a:off x="345025" y="2428410"/>
          <a:ext cx="4830358" cy="5018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Equity and improved health outcomes</a:t>
          </a:r>
        </a:p>
      </dsp:txBody>
      <dsp:txXfrm>
        <a:off x="369523" y="2452908"/>
        <a:ext cx="4781362" cy="452844"/>
      </dsp:txXfrm>
    </dsp:sp>
    <dsp:sp modelId="{0123C065-C1F1-4AA4-A230-DEEB6E0FF440}">
      <dsp:nvSpPr>
        <dsp:cNvPr id="0" name=""/>
        <dsp:cNvSpPr/>
      </dsp:nvSpPr>
      <dsp:spPr>
        <a:xfrm>
          <a:off x="0" y="3450450"/>
          <a:ext cx="6900512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265CE1-2A5A-41BA-9F12-36889D1B34D3}">
      <dsp:nvSpPr>
        <dsp:cNvPr id="0" name=""/>
        <dsp:cNvSpPr/>
      </dsp:nvSpPr>
      <dsp:spPr>
        <a:xfrm>
          <a:off x="345025" y="3199530"/>
          <a:ext cx="4830358" cy="50184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Population health focus</a:t>
          </a:r>
        </a:p>
      </dsp:txBody>
      <dsp:txXfrm>
        <a:off x="369523" y="3224028"/>
        <a:ext cx="4781362" cy="452844"/>
      </dsp:txXfrm>
    </dsp:sp>
    <dsp:sp modelId="{CC99DA16-0A57-41FA-A1AD-861D877F1ED3}">
      <dsp:nvSpPr>
        <dsp:cNvPr id="0" name=""/>
        <dsp:cNvSpPr/>
      </dsp:nvSpPr>
      <dsp:spPr>
        <a:xfrm>
          <a:off x="0" y="4221570"/>
          <a:ext cx="6900512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1FC475-1A7E-4175-A90C-657F63775CF5}">
      <dsp:nvSpPr>
        <dsp:cNvPr id="0" name=""/>
        <dsp:cNvSpPr/>
      </dsp:nvSpPr>
      <dsp:spPr>
        <a:xfrm>
          <a:off x="336148" y="3970650"/>
          <a:ext cx="4830358" cy="5018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Innovation</a:t>
          </a:r>
        </a:p>
      </dsp:txBody>
      <dsp:txXfrm>
        <a:off x="360646" y="3995148"/>
        <a:ext cx="4781362" cy="452844"/>
      </dsp:txXfrm>
    </dsp:sp>
    <dsp:sp modelId="{90264E1E-E4B6-4644-958C-4B15E9B19E77}">
      <dsp:nvSpPr>
        <dsp:cNvPr id="0" name=""/>
        <dsp:cNvSpPr/>
      </dsp:nvSpPr>
      <dsp:spPr>
        <a:xfrm>
          <a:off x="0" y="4992690"/>
          <a:ext cx="6900512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A7800E-9184-46D1-B839-F82995C2356F}">
      <dsp:nvSpPr>
        <dsp:cNvPr id="0" name=""/>
        <dsp:cNvSpPr/>
      </dsp:nvSpPr>
      <dsp:spPr>
        <a:xfrm>
          <a:off x="345025" y="4741770"/>
          <a:ext cx="4830358" cy="5018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NZ" sz="1700" kern="1200" dirty="0"/>
            <a:t>Development of and increasing nursing capacity</a:t>
          </a:r>
          <a:endParaRPr lang="en-US" sz="1700" kern="1200" dirty="0"/>
        </a:p>
        <a:p>
          <a:pPr algn="l">
            <a:spcBef>
              <a:spcPct val="0"/>
            </a:spcBef>
            <a:buNone/>
          </a:pPr>
          <a:endParaRPr lang="en-US" sz="1700" kern="1200" dirty="0"/>
        </a:p>
      </dsp:txBody>
      <dsp:txXfrm>
        <a:off x="369523" y="4766268"/>
        <a:ext cx="4781362" cy="4528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BCEDB1-F392-4DCE-BA71-4419DE1DB178}">
      <dsp:nvSpPr>
        <dsp:cNvPr id="0" name=""/>
        <dsp:cNvSpPr/>
      </dsp:nvSpPr>
      <dsp:spPr>
        <a:xfrm>
          <a:off x="582645" y="1178"/>
          <a:ext cx="2174490" cy="130469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Home visit by Sue – what did I find out?</a:t>
          </a:r>
        </a:p>
      </dsp:txBody>
      <dsp:txXfrm>
        <a:off x="582645" y="1178"/>
        <a:ext cx="2174490" cy="1304694"/>
      </dsp:txXfrm>
    </dsp:sp>
    <dsp:sp modelId="{DC6AFA7B-7DD3-42F9-8FB7-07DBFA2947F5}">
      <dsp:nvSpPr>
        <dsp:cNvPr id="0" name=""/>
        <dsp:cNvSpPr/>
      </dsp:nvSpPr>
      <dsp:spPr>
        <a:xfrm>
          <a:off x="2974584" y="1178"/>
          <a:ext cx="2174490" cy="1304694"/>
        </a:xfrm>
        <a:prstGeom prst="rect">
          <a:avLst/>
        </a:prstGeom>
        <a:solidFill>
          <a:schemeClr val="accent5">
            <a:hueOff val="-750949"/>
            <a:satOff val="-1935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Doesn’t believe his insulin is working – frustrates him</a:t>
          </a:r>
        </a:p>
      </dsp:txBody>
      <dsp:txXfrm>
        <a:off x="2974584" y="1178"/>
        <a:ext cx="2174490" cy="1304694"/>
      </dsp:txXfrm>
    </dsp:sp>
    <dsp:sp modelId="{7AE45B13-8401-4FAA-A422-A3CA1EFDD0DA}">
      <dsp:nvSpPr>
        <dsp:cNvPr id="0" name=""/>
        <dsp:cNvSpPr/>
      </dsp:nvSpPr>
      <dsp:spPr>
        <a:xfrm>
          <a:off x="5366524" y="1178"/>
          <a:ext cx="2174490" cy="1304694"/>
        </a:xfrm>
        <a:prstGeom prst="rect">
          <a:avLst/>
        </a:prstGeom>
        <a:solidFill>
          <a:schemeClr val="accent5">
            <a:hueOff val="-1501898"/>
            <a:satOff val="-3871"/>
            <a:lumOff val="-26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Eating HUGE amounts of food</a:t>
          </a:r>
        </a:p>
      </dsp:txBody>
      <dsp:txXfrm>
        <a:off x="5366524" y="1178"/>
        <a:ext cx="2174490" cy="1304694"/>
      </dsp:txXfrm>
    </dsp:sp>
    <dsp:sp modelId="{5A898BFD-F21D-413A-9F7E-CD0DC8914623}">
      <dsp:nvSpPr>
        <dsp:cNvPr id="0" name=""/>
        <dsp:cNvSpPr/>
      </dsp:nvSpPr>
      <dsp:spPr>
        <a:xfrm>
          <a:off x="7758464" y="1178"/>
          <a:ext cx="2174490" cy="1304694"/>
        </a:xfrm>
        <a:prstGeom prst="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Wife is a good cook and culturally a big </a:t>
          </a:r>
          <a:r>
            <a:rPr lang="en-US" sz="2000" kern="1200" dirty="0" err="1"/>
            <a:t>puku</a:t>
          </a:r>
          <a:r>
            <a:rPr lang="en-US" sz="2000" kern="1200" dirty="0"/>
            <a:t> is a sign of wealth</a:t>
          </a:r>
        </a:p>
      </dsp:txBody>
      <dsp:txXfrm>
        <a:off x="7758464" y="1178"/>
        <a:ext cx="2174490" cy="1304694"/>
      </dsp:txXfrm>
    </dsp:sp>
    <dsp:sp modelId="{4993B9AD-283C-4791-8542-043D9AC21156}">
      <dsp:nvSpPr>
        <dsp:cNvPr id="0" name=""/>
        <dsp:cNvSpPr/>
      </dsp:nvSpPr>
      <dsp:spPr>
        <a:xfrm>
          <a:off x="582645" y="1523321"/>
          <a:ext cx="2174490" cy="1304694"/>
        </a:xfrm>
        <a:prstGeom prst="rect">
          <a:avLst/>
        </a:prstGeom>
        <a:solidFill>
          <a:schemeClr val="accent5">
            <a:hueOff val="-3003797"/>
            <a:satOff val="-7742"/>
            <a:lumOff val="-52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Eventually….</a:t>
          </a:r>
        </a:p>
      </dsp:txBody>
      <dsp:txXfrm>
        <a:off x="582645" y="1523321"/>
        <a:ext cx="2174490" cy="1304694"/>
      </dsp:txXfrm>
    </dsp:sp>
    <dsp:sp modelId="{3EF98408-673B-4451-A6EB-EAF5B8E67EC2}">
      <dsp:nvSpPr>
        <dsp:cNvPr id="0" name=""/>
        <dsp:cNvSpPr/>
      </dsp:nvSpPr>
      <dsp:spPr>
        <a:xfrm>
          <a:off x="2974584" y="1523321"/>
          <a:ext cx="2174490" cy="1304694"/>
        </a:xfrm>
        <a:prstGeom prst="rect">
          <a:avLst/>
        </a:prstGeom>
        <a:solidFill>
          <a:schemeClr val="accent5">
            <a:hueOff val="-3754746"/>
            <a:satOff val="-9677"/>
            <a:lumOff val="-653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Previous health and issues at former workplace had a big impact</a:t>
          </a:r>
        </a:p>
      </dsp:txBody>
      <dsp:txXfrm>
        <a:off x="2974584" y="1523321"/>
        <a:ext cx="2174490" cy="1304694"/>
      </dsp:txXfrm>
    </dsp:sp>
    <dsp:sp modelId="{FC07CCF9-E4D4-4A1F-8834-4B6D209D8F4D}">
      <dsp:nvSpPr>
        <dsp:cNvPr id="0" name=""/>
        <dsp:cNvSpPr/>
      </dsp:nvSpPr>
      <dsp:spPr>
        <a:xfrm>
          <a:off x="5366524" y="1523321"/>
          <a:ext cx="2174490" cy="1304694"/>
        </a:xfrm>
        <a:prstGeom prst="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 now struggles financially</a:t>
          </a:r>
        </a:p>
      </dsp:txBody>
      <dsp:txXfrm>
        <a:off x="5366524" y="1523321"/>
        <a:ext cx="2174490" cy="1304694"/>
      </dsp:txXfrm>
    </dsp:sp>
    <dsp:sp modelId="{AAD77D1C-BAF8-49F5-8C95-8F9A83456D9C}">
      <dsp:nvSpPr>
        <dsp:cNvPr id="0" name=""/>
        <dsp:cNvSpPr/>
      </dsp:nvSpPr>
      <dsp:spPr>
        <a:xfrm>
          <a:off x="7758464" y="1523321"/>
          <a:ext cx="2174490" cy="1304694"/>
        </a:xfrm>
        <a:prstGeom prst="rect">
          <a:avLst/>
        </a:prstGeom>
        <a:solidFill>
          <a:schemeClr val="accent5">
            <a:hueOff val="-5256644"/>
            <a:satOff val="-13548"/>
            <a:lumOff val="-91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Some debt that needs dealing with</a:t>
          </a:r>
        </a:p>
      </dsp:txBody>
      <dsp:txXfrm>
        <a:off x="7758464" y="1523321"/>
        <a:ext cx="2174490" cy="1304694"/>
      </dsp:txXfrm>
    </dsp:sp>
    <dsp:sp modelId="{3858B46F-D55F-457F-92FC-F6519493B94A}">
      <dsp:nvSpPr>
        <dsp:cNvPr id="0" name=""/>
        <dsp:cNvSpPr/>
      </dsp:nvSpPr>
      <dsp:spPr>
        <a:xfrm>
          <a:off x="2974584" y="3045465"/>
          <a:ext cx="2174490" cy="1304694"/>
        </a:xfrm>
        <a:prstGeom prst="rect">
          <a:avLst/>
        </a:prstGeom>
        <a:solidFill>
          <a:schemeClr val="accent5">
            <a:hueOff val="-6007594"/>
            <a:satOff val="-15484"/>
            <a:lumOff val="-1045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Socially isolated, no hobbies anymore</a:t>
          </a:r>
        </a:p>
      </dsp:txBody>
      <dsp:txXfrm>
        <a:off x="2974584" y="3045465"/>
        <a:ext cx="2174490" cy="1304694"/>
      </dsp:txXfrm>
    </dsp:sp>
    <dsp:sp modelId="{D12647CE-8D06-47BA-9C7C-758032067B12}">
      <dsp:nvSpPr>
        <dsp:cNvPr id="0" name=""/>
        <dsp:cNvSpPr/>
      </dsp:nvSpPr>
      <dsp:spPr>
        <a:xfrm>
          <a:off x="5366524" y="3045465"/>
          <a:ext cx="2174490" cy="1304694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TV and food are his best friends</a:t>
          </a:r>
        </a:p>
      </dsp:txBody>
      <dsp:txXfrm>
        <a:off x="5366524" y="3045465"/>
        <a:ext cx="2174490" cy="13046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9E4B7-5F1C-4114-A4BD-15DA2D9D1B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1F3B83-62F0-4CF3-BC5A-C646B943E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F7684B-15DE-42C7-99F1-A76D5235B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329DF-134A-45A0-9FB7-6A0FBCB7B6CC}" type="datetimeFigureOut">
              <a:rPr lang="en-NZ" smtClean="0"/>
              <a:t>8/07/2021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419A0-73C3-4716-9460-8C4C67705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C1194E-64F6-4DB1-9259-CE886E464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90B4-8815-429A-9BDC-AD77EB22441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57067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6A400-F1C2-42E8-AFA6-8C489040B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72FEF5-D8B9-41E6-A6BD-F2D39A0F15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A97090-6C3B-43E6-B64E-ACF570E78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329DF-134A-45A0-9FB7-6A0FBCB7B6CC}" type="datetimeFigureOut">
              <a:rPr lang="en-NZ" smtClean="0"/>
              <a:t>8/07/2021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9B4D3A-B898-49B6-B002-DD3251E29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F7D012-A792-48A8-A448-51D6B06E2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90B4-8815-429A-9BDC-AD77EB22441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18879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214312-3ECC-48F9-81FC-7CF29F0ADF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DFD12F-CE83-43F6-8F5C-1695BB9E15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053DAB-4DBA-4666-A34F-DC70AB06C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329DF-134A-45A0-9FB7-6A0FBCB7B6CC}" type="datetimeFigureOut">
              <a:rPr lang="en-NZ" smtClean="0"/>
              <a:t>8/07/2021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72F8A-E497-44CC-A499-8F086A879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A074F-F19E-493E-AE22-537D85028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90B4-8815-429A-9BDC-AD77EB22441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04821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5DA65-E31B-47C1-AA01-F717ADD16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346445-31F7-4225-8CE0-8266BF7434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4A4878-1627-4525-AD69-661ABD223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329DF-134A-45A0-9FB7-6A0FBCB7B6CC}" type="datetimeFigureOut">
              <a:rPr lang="en-NZ" smtClean="0"/>
              <a:t>8/07/2021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804548-4F25-4822-AB42-5B2633E1E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E6299A-C784-4888-B128-03A3B1C5A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90B4-8815-429A-9BDC-AD77EB22441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24759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F8494-5446-4DF4-B142-376419F97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9C1B48-094B-486E-9B4A-66F19617E2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74F817-D8CA-410B-9E9C-90A4C48EF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329DF-134A-45A0-9FB7-6A0FBCB7B6CC}" type="datetimeFigureOut">
              <a:rPr lang="en-NZ" smtClean="0"/>
              <a:t>8/07/2021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94579-0053-4F03-B056-537E6E998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DB024D-7636-4C1C-8C71-1E0165C06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90B4-8815-429A-9BDC-AD77EB22441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52257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1E2D8-9F00-4891-919E-F8812CB16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AC262-CEA8-47FE-9C6D-9DA2922346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922D83-C604-4135-85C5-9FAE41DDAD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AF1762-9C7E-4B7A-BC9C-896A214B9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329DF-134A-45A0-9FB7-6A0FBCB7B6CC}" type="datetimeFigureOut">
              <a:rPr lang="en-NZ" smtClean="0"/>
              <a:t>8/07/2021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4EAC9F-AA21-4886-9962-855627CB6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E24B13-D164-424E-BC63-AFF3399E6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90B4-8815-429A-9BDC-AD77EB22441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42237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6D84C-029B-42F1-B6C5-1DDDA4899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FA1EAE-B709-43FC-98BC-FF24FE623A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B4C458-9233-4FAE-B70B-649545CF9C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F29BA2-F8D6-4230-9F22-ACFB1F3630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59D168-4112-41A7-8D7F-DE9F435B9A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068C2C-4A63-4C43-9F2A-34E4F08FB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329DF-134A-45A0-9FB7-6A0FBCB7B6CC}" type="datetimeFigureOut">
              <a:rPr lang="en-NZ" smtClean="0"/>
              <a:t>8/07/2021</a:t>
            </a:fld>
            <a:endParaRPr lang="en-N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7C67A1-EB8B-4057-B3BD-6EECA84C5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15B00D-6F2D-47D8-96F2-D63EC3B4E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90B4-8815-429A-9BDC-AD77EB22441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68710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124F4-FDBE-4BA9-BB8B-5C4D2081A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FDDB58-7553-4867-9B58-D51207AE5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329DF-134A-45A0-9FB7-6A0FBCB7B6CC}" type="datetimeFigureOut">
              <a:rPr lang="en-NZ" smtClean="0"/>
              <a:t>8/07/2021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7923E7-6B25-40B1-9FEE-2963E439B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CB312B-A232-4521-9A73-99F6ED228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90B4-8815-429A-9BDC-AD77EB22441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8355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887D0D-3814-4AC3-AD3D-B1AD74395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329DF-134A-45A0-9FB7-6A0FBCB7B6CC}" type="datetimeFigureOut">
              <a:rPr lang="en-NZ" smtClean="0"/>
              <a:t>8/07/2021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6FF695-5A14-4A70-85B8-0E949504B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6A6DDA-1A7C-4CE9-87C2-2D73B114B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90B4-8815-429A-9BDC-AD77EB22441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50514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B3F83-0469-4764-97E9-E0255032E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B9911-886D-4BF0-8409-BBEDB7339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DFCD9A-3BAF-419D-876A-B58C4C830F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347CD9-9FDB-4A56-A03A-7173BE7EA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329DF-134A-45A0-9FB7-6A0FBCB7B6CC}" type="datetimeFigureOut">
              <a:rPr lang="en-NZ" smtClean="0"/>
              <a:t>8/07/2021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F71884-EFBA-4036-ADCF-1A56CCBBE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88E31A-08D5-45D9-B6D8-80054E912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90B4-8815-429A-9BDC-AD77EB22441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87875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076A7-A586-4697-820B-B2065C42D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332A46-6B16-42F7-BEA7-4033264649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AB7F55-FE90-49A7-AEAF-5C5EBE81BC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65951D-4957-416C-AA2B-228D9A9FD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329DF-134A-45A0-9FB7-6A0FBCB7B6CC}" type="datetimeFigureOut">
              <a:rPr lang="en-NZ" smtClean="0"/>
              <a:t>8/07/2021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E6572F-A23C-498E-8300-ADBFDFE9D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585DA2-0C83-44AB-A18D-51145EF22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90B4-8815-429A-9BDC-AD77EB22441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7732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FD5A27-E03F-4133-8558-C9A4932EE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5B8324-5298-44BE-AF91-A2A5406703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9CD063-4653-4700-B2B3-18371EA038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8329DF-134A-45A0-9FB7-6A0FBCB7B6CC}" type="datetimeFigureOut">
              <a:rPr lang="en-NZ" smtClean="0"/>
              <a:t>8/07/2021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BE0BA1-FB15-4D28-B85E-2CC81661AA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34B9B-72A2-452F-A2E1-D85D067837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BB90B4-8815-429A-9BDC-AD77EB22441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94698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4D24BFD5-D814-402B-B6C4-EEF6AE14B0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102F79-4116-436E-8C4C-644A33AB06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2"/>
            <a:ext cx="6281928" cy="4135437"/>
          </a:xfrm>
        </p:spPr>
        <p:txBody>
          <a:bodyPr>
            <a:normAutofit/>
          </a:bodyPr>
          <a:lstStyle/>
          <a:p>
            <a:pPr algn="l"/>
            <a:r>
              <a:rPr lang="mi-NZ" sz="5600"/>
              <a:t>Growing a diverse nursing workforce to serve a whole population – a locality approach</a:t>
            </a:r>
            <a:endParaRPr lang="en-NZ" sz="5600"/>
          </a:p>
        </p:txBody>
      </p:sp>
      <p:sp>
        <p:nvSpPr>
          <p:cNvPr id="56" name="Rectangle 10">
            <a:extLst>
              <a:ext uri="{FF2B5EF4-FFF2-40B4-BE49-F238E27FC236}">
                <a16:creationId xmlns:a16="http://schemas.microsoft.com/office/drawing/2014/main" id="{36FED7E8-9A97-475F-9FA4-113410D44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06139" y="1031284"/>
            <a:ext cx="3647661" cy="4436126"/>
          </a:xfrm>
          <a:custGeom>
            <a:avLst/>
            <a:gdLst>
              <a:gd name="connsiteX0" fmla="*/ 0 w 3647661"/>
              <a:gd name="connsiteY0" fmla="*/ 0 h 4436126"/>
              <a:gd name="connsiteX1" fmla="*/ 498514 w 3647661"/>
              <a:gd name="connsiteY1" fmla="*/ 0 h 4436126"/>
              <a:gd name="connsiteX2" fmla="*/ 1069981 w 3647661"/>
              <a:gd name="connsiteY2" fmla="*/ 0 h 4436126"/>
              <a:gd name="connsiteX3" fmla="*/ 1714401 w 3647661"/>
              <a:gd name="connsiteY3" fmla="*/ 0 h 4436126"/>
              <a:gd name="connsiteX4" fmla="*/ 2285868 w 3647661"/>
              <a:gd name="connsiteY4" fmla="*/ 0 h 4436126"/>
              <a:gd name="connsiteX5" fmla="*/ 2784381 w 3647661"/>
              <a:gd name="connsiteY5" fmla="*/ 0 h 4436126"/>
              <a:gd name="connsiteX6" fmla="*/ 3647661 w 3647661"/>
              <a:gd name="connsiteY6" fmla="*/ 0 h 4436126"/>
              <a:gd name="connsiteX7" fmla="*/ 3647661 w 3647661"/>
              <a:gd name="connsiteY7" fmla="*/ 633732 h 4436126"/>
              <a:gd name="connsiteX8" fmla="*/ 3647661 w 3647661"/>
              <a:gd name="connsiteY8" fmla="*/ 1267465 h 4436126"/>
              <a:gd name="connsiteX9" fmla="*/ 3647661 w 3647661"/>
              <a:gd name="connsiteY9" fmla="*/ 1768113 h 4436126"/>
              <a:gd name="connsiteX10" fmla="*/ 3647661 w 3647661"/>
              <a:gd name="connsiteY10" fmla="*/ 2446207 h 4436126"/>
              <a:gd name="connsiteX11" fmla="*/ 3647661 w 3647661"/>
              <a:gd name="connsiteY11" fmla="*/ 2946855 h 4436126"/>
              <a:gd name="connsiteX12" fmla="*/ 3647661 w 3647661"/>
              <a:gd name="connsiteY12" fmla="*/ 3580587 h 4436126"/>
              <a:gd name="connsiteX13" fmla="*/ 3647661 w 3647661"/>
              <a:gd name="connsiteY13" fmla="*/ 4436126 h 4436126"/>
              <a:gd name="connsiteX14" fmla="*/ 3039718 w 3647661"/>
              <a:gd name="connsiteY14" fmla="*/ 4436126 h 4436126"/>
              <a:gd name="connsiteX15" fmla="*/ 2431774 w 3647661"/>
              <a:gd name="connsiteY15" fmla="*/ 4436126 h 4436126"/>
              <a:gd name="connsiteX16" fmla="*/ 1823831 w 3647661"/>
              <a:gd name="connsiteY16" fmla="*/ 4436126 h 4436126"/>
              <a:gd name="connsiteX17" fmla="*/ 1288840 w 3647661"/>
              <a:gd name="connsiteY17" fmla="*/ 4436126 h 4436126"/>
              <a:gd name="connsiteX18" fmla="*/ 607943 w 3647661"/>
              <a:gd name="connsiteY18" fmla="*/ 4436126 h 4436126"/>
              <a:gd name="connsiteX19" fmla="*/ 0 w 3647661"/>
              <a:gd name="connsiteY19" fmla="*/ 4436126 h 4436126"/>
              <a:gd name="connsiteX20" fmla="*/ 0 w 3647661"/>
              <a:gd name="connsiteY20" fmla="*/ 3758032 h 4436126"/>
              <a:gd name="connsiteX21" fmla="*/ 0 w 3647661"/>
              <a:gd name="connsiteY21" fmla="*/ 3035578 h 4436126"/>
              <a:gd name="connsiteX22" fmla="*/ 0 w 3647661"/>
              <a:gd name="connsiteY22" fmla="*/ 2401845 h 4436126"/>
              <a:gd name="connsiteX23" fmla="*/ 0 w 3647661"/>
              <a:gd name="connsiteY23" fmla="*/ 1768113 h 4436126"/>
              <a:gd name="connsiteX24" fmla="*/ 0 w 3647661"/>
              <a:gd name="connsiteY24" fmla="*/ 1178742 h 4436126"/>
              <a:gd name="connsiteX25" fmla="*/ 0 w 3647661"/>
              <a:gd name="connsiteY25" fmla="*/ 589371 h 4436126"/>
              <a:gd name="connsiteX26" fmla="*/ 0 w 3647661"/>
              <a:gd name="connsiteY26" fmla="*/ 0 h 4436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647661" h="4436126" fill="none" extrusionOk="0">
                <a:moveTo>
                  <a:pt x="0" y="0"/>
                </a:moveTo>
                <a:cubicBezTo>
                  <a:pt x="116158" y="-16963"/>
                  <a:pt x="364681" y="-4006"/>
                  <a:pt x="498514" y="0"/>
                </a:cubicBezTo>
                <a:cubicBezTo>
                  <a:pt x="632347" y="4006"/>
                  <a:pt x="950865" y="15164"/>
                  <a:pt x="1069981" y="0"/>
                </a:cubicBezTo>
                <a:cubicBezTo>
                  <a:pt x="1189097" y="-15164"/>
                  <a:pt x="1556518" y="-23132"/>
                  <a:pt x="1714401" y="0"/>
                </a:cubicBezTo>
                <a:cubicBezTo>
                  <a:pt x="1872284" y="23132"/>
                  <a:pt x="2015985" y="9364"/>
                  <a:pt x="2285868" y="0"/>
                </a:cubicBezTo>
                <a:cubicBezTo>
                  <a:pt x="2555751" y="-9364"/>
                  <a:pt x="2555148" y="14141"/>
                  <a:pt x="2784381" y="0"/>
                </a:cubicBezTo>
                <a:cubicBezTo>
                  <a:pt x="3013614" y="-14141"/>
                  <a:pt x="3216105" y="-3763"/>
                  <a:pt x="3647661" y="0"/>
                </a:cubicBezTo>
                <a:cubicBezTo>
                  <a:pt x="3623206" y="221859"/>
                  <a:pt x="3622213" y="458853"/>
                  <a:pt x="3647661" y="633732"/>
                </a:cubicBezTo>
                <a:cubicBezTo>
                  <a:pt x="3673109" y="808611"/>
                  <a:pt x="3674779" y="1138417"/>
                  <a:pt x="3647661" y="1267465"/>
                </a:cubicBezTo>
                <a:cubicBezTo>
                  <a:pt x="3620543" y="1396513"/>
                  <a:pt x="3664792" y="1625185"/>
                  <a:pt x="3647661" y="1768113"/>
                </a:cubicBezTo>
                <a:cubicBezTo>
                  <a:pt x="3630530" y="1911041"/>
                  <a:pt x="3671056" y="2135008"/>
                  <a:pt x="3647661" y="2446207"/>
                </a:cubicBezTo>
                <a:cubicBezTo>
                  <a:pt x="3624266" y="2757406"/>
                  <a:pt x="3642702" y="2713342"/>
                  <a:pt x="3647661" y="2946855"/>
                </a:cubicBezTo>
                <a:cubicBezTo>
                  <a:pt x="3652620" y="3180368"/>
                  <a:pt x="3664319" y="3290221"/>
                  <a:pt x="3647661" y="3580587"/>
                </a:cubicBezTo>
                <a:cubicBezTo>
                  <a:pt x="3631003" y="3870953"/>
                  <a:pt x="3617531" y="4259425"/>
                  <a:pt x="3647661" y="4436126"/>
                </a:cubicBezTo>
                <a:cubicBezTo>
                  <a:pt x="3523929" y="4410412"/>
                  <a:pt x="3241413" y="4436068"/>
                  <a:pt x="3039718" y="4436126"/>
                </a:cubicBezTo>
                <a:cubicBezTo>
                  <a:pt x="2838023" y="4436184"/>
                  <a:pt x="2630387" y="4431142"/>
                  <a:pt x="2431774" y="4436126"/>
                </a:cubicBezTo>
                <a:cubicBezTo>
                  <a:pt x="2233161" y="4441110"/>
                  <a:pt x="2003296" y="4449826"/>
                  <a:pt x="1823831" y="4436126"/>
                </a:cubicBezTo>
                <a:cubicBezTo>
                  <a:pt x="1644366" y="4422426"/>
                  <a:pt x="1399453" y="4442442"/>
                  <a:pt x="1288840" y="4436126"/>
                </a:cubicBezTo>
                <a:cubicBezTo>
                  <a:pt x="1178227" y="4429810"/>
                  <a:pt x="793482" y="4411099"/>
                  <a:pt x="607943" y="4436126"/>
                </a:cubicBezTo>
                <a:cubicBezTo>
                  <a:pt x="422404" y="4461153"/>
                  <a:pt x="158703" y="4453091"/>
                  <a:pt x="0" y="4436126"/>
                </a:cubicBezTo>
                <a:cubicBezTo>
                  <a:pt x="8129" y="4099466"/>
                  <a:pt x="23502" y="4014012"/>
                  <a:pt x="0" y="3758032"/>
                </a:cubicBezTo>
                <a:cubicBezTo>
                  <a:pt x="-23502" y="3502052"/>
                  <a:pt x="8018" y="3295661"/>
                  <a:pt x="0" y="3035578"/>
                </a:cubicBezTo>
                <a:cubicBezTo>
                  <a:pt x="-8018" y="2775495"/>
                  <a:pt x="-8720" y="2595880"/>
                  <a:pt x="0" y="2401845"/>
                </a:cubicBezTo>
                <a:cubicBezTo>
                  <a:pt x="8720" y="2207810"/>
                  <a:pt x="9279" y="1982551"/>
                  <a:pt x="0" y="1768113"/>
                </a:cubicBezTo>
                <a:cubicBezTo>
                  <a:pt x="-9279" y="1553675"/>
                  <a:pt x="7090" y="1354447"/>
                  <a:pt x="0" y="1178742"/>
                </a:cubicBezTo>
                <a:cubicBezTo>
                  <a:pt x="-7090" y="1003037"/>
                  <a:pt x="-23786" y="768334"/>
                  <a:pt x="0" y="589371"/>
                </a:cubicBezTo>
                <a:cubicBezTo>
                  <a:pt x="23786" y="410408"/>
                  <a:pt x="-16955" y="242082"/>
                  <a:pt x="0" y="0"/>
                </a:cubicBezTo>
                <a:close/>
              </a:path>
              <a:path w="3647661" h="4436126" stroke="0" extrusionOk="0">
                <a:moveTo>
                  <a:pt x="0" y="0"/>
                </a:moveTo>
                <a:cubicBezTo>
                  <a:pt x="171149" y="-7244"/>
                  <a:pt x="374684" y="2591"/>
                  <a:pt x="534990" y="0"/>
                </a:cubicBezTo>
                <a:cubicBezTo>
                  <a:pt x="695296" y="-2591"/>
                  <a:pt x="907320" y="7483"/>
                  <a:pt x="1069981" y="0"/>
                </a:cubicBezTo>
                <a:cubicBezTo>
                  <a:pt x="1232642" y="-7483"/>
                  <a:pt x="1543604" y="-26203"/>
                  <a:pt x="1677924" y="0"/>
                </a:cubicBezTo>
                <a:cubicBezTo>
                  <a:pt x="1812244" y="26203"/>
                  <a:pt x="2140632" y="31361"/>
                  <a:pt x="2322344" y="0"/>
                </a:cubicBezTo>
                <a:cubicBezTo>
                  <a:pt x="2504056" y="-31361"/>
                  <a:pt x="2658834" y="3381"/>
                  <a:pt x="2893811" y="0"/>
                </a:cubicBezTo>
                <a:cubicBezTo>
                  <a:pt x="3128788" y="-3381"/>
                  <a:pt x="3338741" y="-10376"/>
                  <a:pt x="3647661" y="0"/>
                </a:cubicBezTo>
                <a:cubicBezTo>
                  <a:pt x="3628986" y="244498"/>
                  <a:pt x="3624774" y="362520"/>
                  <a:pt x="3647661" y="545010"/>
                </a:cubicBezTo>
                <a:cubicBezTo>
                  <a:pt x="3670549" y="727500"/>
                  <a:pt x="3619543" y="968439"/>
                  <a:pt x="3647661" y="1134381"/>
                </a:cubicBezTo>
                <a:cubicBezTo>
                  <a:pt x="3675779" y="1300323"/>
                  <a:pt x="3670065" y="1646297"/>
                  <a:pt x="3647661" y="1856836"/>
                </a:cubicBezTo>
                <a:cubicBezTo>
                  <a:pt x="3625257" y="2067375"/>
                  <a:pt x="3632904" y="2315399"/>
                  <a:pt x="3647661" y="2490568"/>
                </a:cubicBezTo>
                <a:cubicBezTo>
                  <a:pt x="3662418" y="2665737"/>
                  <a:pt x="3616073" y="2880164"/>
                  <a:pt x="3647661" y="3124300"/>
                </a:cubicBezTo>
                <a:cubicBezTo>
                  <a:pt x="3679249" y="3368436"/>
                  <a:pt x="3677361" y="3519722"/>
                  <a:pt x="3647661" y="3758032"/>
                </a:cubicBezTo>
                <a:cubicBezTo>
                  <a:pt x="3617961" y="3996342"/>
                  <a:pt x="3615180" y="4147465"/>
                  <a:pt x="3647661" y="4436126"/>
                </a:cubicBezTo>
                <a:cubicBezTo>
                  <a:pt x="3506685" y="4421969"/>
                  <a:pt x="3266652" y="4433618"/>
                  <a:pt x="3149147" y="4436126"/>
                </a:cubicBezTo>
                <a:cubicBezTo>
                  <a:pt x="3031642" y="4438634"/>
                  <a:pt x="2832267" y="4432536"/>
                  <a:pt x="2650634" y="4436126"/>
                </a:cubicBezTo>
                <a:cubicBezTo>
                  <a:pt x="2469001" y="4439716"/>
                  <a:pt x="2324677" y="4416284"/>
                  <a:pt x="2042690" y="4436126"/>
                </a:cubicBezTo>
                <a:cubicBezTo>
                  <a:pt x="1760703" y="4455968"/>
                  <a:pt x="1686949" y="4416099"/>
                  <a:pt x="1398270" y="4436126"/>
                </a:cubicBezTo>
                <a:cubicBezTo>
                  <a:pt x="1109591" y="4456153"/>
                  <a:pt x="1071585" y="4455485"/>
                  <a:pt x="899756" y="4436126"/>
                </a:cubicBezTo>
                <a:cubicBezTo>
                  <a:pt x="727927" y="4416767"/>
                  <a:pt x="344407" y="4430463"/>
                  <a:pt x="0" y="4436126"/>
                </a:cubicBezTo>
                <a:cubicBezTo>
                  <a:pt x="5440" y="4303018"/>
                  <a:pt x="91" y="4161914"/>
                  <a:pt x="0" y="3891116"/>
                </a:cubicBezTo>
                <a:cubicBezTo>
                  <a:pt x="-91" y="3620318"/>
                  <a:pt x="-11601" y="3462294"/>
                  <a:pt x="0" y="3301745"/>
                </a:cubicBezTo>
                <a:cubicBezTo>
                  <a:pt x="11601" y="3141196"/>
                  <a:pt x="22776" y="2916996"/>
                  <a:pt x="0" y="2756735"/>
                </a:cubicBezTo>
                <a:cubicBezTo>
                  <a:pt x="-22776" y="2596474"/>
                  <a:pt x="5257" y="2440491"/>
                  <a:pt x="0" y="2256087"/>
                </a:cubicBezTo>
                <a:cubicBezTo>
                  <a:pt x="-5257" y="2071683"/>
                  <a:pt x="20189" y="1902567"/>
                  <a:pt x="0" y="1666716"/>
                </a:cubicBezTo>
                <a:cubicBezTo>
                  <a:pt x="-20189" y="1430865"/>
                  <a:pt x="-21241" y="1161108"/>
                  <a:pt x="0" y="988622"/>
                </a:cubicBezTo>
                <a:cubicBezTo>
                  <a:pt x="21241" y="816136"/>
                  <a:pt x="17108" y="40674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68728339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D18D9D-1E5B-427E-A4F1-58401B9A00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28114" y="1232452"/>
            <a:ext cx="3200400" cy="3850919"/>
          </a:xfrm>
        </p:spPr>
        <p:txBody>
          <a:bodyPr anchor="b">
            <a:normAutofit/>
          </a:bodyPr>
          <a:lstStyle/>
          <a:p>
            <a:pPr algn="l"/>
            <a:r>
              <a:rPr lang="mi-NZ">
                <a:solidFill>
                  <a:srgbClr val="FFFFFF"/>
                </a:solidFill>
              </a:rPr>
              <a:t>Sue van Mierlo</a:t>
            </a:r>
          </a:p>
          <a:p>
            <a:pPr algn="l"/>
            <a:r>
              <a:rPr lang="mi-NZ">
                <a:solidFill>
                  <a:srgbClr val="FFFFFF"/>
                </a:solidFill>
              </a:rPr>
              <a:t>Matanga Tapuhi/Nurse practitioner</a:t>
            </a:r>
          </a:p>
          <a:p>
            <a:pPr algn="l"/>
            <a:r>
              <a:rPr lang="mi-NZ">
                <a:solidFill>
                  <a:srgbClr val="FFFFFF"/>
                </a:solidFill>
              </a:rPr>
              <a:t>Pinnacle extended care team</a:t>
            </a:r>
            <a:endParaRPr lang="en-NZ">
              <a:solidFill>
                <a:srgbClr val="FFFFFF"/>
              </a:solidFill>
            </a:endParaRPr>
          </a:p>
        </p:txBody>
      </p:sp>
      <p:sp>
        <p:nvSpPr>
          <p:cNvPr id="57" name="sketch line">
            <a:extLst>
              <a:ext uri="{FF2B5EF4-FFF2-40B4-BE49-F238E27FC236}">
                <a16:creationId xmlns:a16="http://schemas.microsoft.com/office/drawing/2014/main" id="{2A39B854-4B6C-4F7F-A602-6F97770CED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5439978"/>
            <a:ext cx="6281928" cy="18288"/>
          </a:xfrm>
          <a:custGeom>
            <a:avLst/>
            <a:gdLst>
              <a:gd name="connsiteX0" fmla="*/ 0 w 6281928"/>
              <a:gd name="connsiteY0" fmla="*/ 0 h 18288"/>
              <a:gd name="connsiteX1" fmla="*/ 572353 w 6281928"/>
              <a:gd name="connsiteY1" fmla="*/ 0 h 18288"/>
              <a:gd name="connsiteX2" fmla="*/ 1207526 w 6281928"/>
              <a:gd name="connsiteY2" fmla="*/ 0 h 18288"/>
              <a:gd name="connsiteX3" fmla="*/ 1779880 w 6281928"/>
              <a:gd name="connsiteY3" fmla="*/ 0 h 18288"/>
              <a:gd name="connsiteX4" fmla="*/ 2540691 w 6281928"/>
              <a:gd name="connsiteY4" fmla="*/ 0 h 18288"/>
              <a:gd name="connsiteX5" fmla="*/ 3238683 w 6281928"/>
              <a:gd name="connsiteY5" fmla="*/ 0 h 18288"/>
              <a:gd name="connsiteX6" fmla="*/ 3936675 w 6281928"/>
              <a:gd name="connsiteY6" fmla="*/ 0 h 18288"/>
              <a:gd name="connsiteX7" fmla="*/ 4760305 w 6281928"/>
              <a:gd name="connsiteY7" fmla="*/ 0 h 18288"/>
              <a:gd name="connsiteX8" fmla="*/ 5521117 w 6281928"/>
              <a:gd name="connsiteY8" fmla="*/ 0 h 18288"/>
              <a:gd name="connsiteX9" fmla="*/ 6281928 w 6281928"/>
              <a:gd name="connsiteY9" fmla="*/ 0 h 18288"/>
              <a:gd name="connsiteX10" fmla="*/ 6281928 w 6281928"/>
              <a:gd name="connsiteY10" fmla="*/ 18288 h 18288"/>
              <a:gd name="connsiteX11" fmla="*/ 5772394 w 6281928"/>
              <a:gd name="connsiteY11" fmla="*/ 18288 h 18288"/>
              <a:gd name="connsiteX12" fmla="*/ 5200040 w 6281928"/>
              <a:gd name="connsiteY12" fmla="*/ 18288 h 18288"/>
              <a:gd name="connsiteX13" fmla="*/ 4439229 w 6281928"/>
              <a:gd name="connsiteY13" fmla="*/ 18288 h 18288"/>
              <a:gd name="connsiteX14" fmla="*/ 3615599 w 6281928"/>
              <a:gd name="connsiteY14" fmla="*/ 18288 h 18288"/>
              <a:gd name="connsiteX15" fmla="*/ 2980426 w 6281928"/>
              <a:gd name="connsiteY15" fmla="*/ 18288 h 18288"/>
              <a:gd name="connsiteX16" fmla="*/ 2156795 w 6281928"/>
              <a:gd name="connsiteY16" fmla="*/ 18288 h 18288"/>
              <a:gd name="connsiteX17" fmla="*/ 1584442 w 6281928"/>
              <a:gd name="connsiteY17" fmla="*/ 18288 h 18288"/>
              <a:gd name="connsiteX18" fmla="*/ 1074908 w 6281928"/>
              <a:gd name="connsiteY18" fmla="*/ 18288 h 18288"/>
              <a:gd name="connsiteX19" fmla="*/ 0 w 6281928"/>
              <a:gd name="connsiteY19" fmla="*/ 18288 h 18288"/>
              <a:gd name="connsiteX20" fmla="*/ 0 w 6281928"/>
              <a:gd name="connsiteY2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281928" h="18288" fill="none" extrusionOk="0">
                <a:moveTo>
                  <a:pt x="0" y="0"/>
                </a:moveTo>
                <a:cubicBezTo>
                  <a:pt x="205960" y="24870"/>
                  <a:pt x="343550" y="5918"/>
                  <a:pt x="572353" y="0"/>
                </a:cubicBezTo>
                <a:cubicBezTo>
                  <a:pt x="801156" y="-5918"/>
                  <a:pt x="1015649" y="-11381"/>
                  <a:pt x="1207526" y="0"/>
                </a:cubicBezTo>
                <a:cubicBezTo>
                  <a:pt x="1399403" y="11381"/>
                  <a:pt x="1549725" y="7866"/>
                  <a:pt x="1779880" y="0"/>
                </a:cubicBezTo>
                <a:cubicBezTo>
                  <a:pt x="2010035" y="-7866"/>
                  <a:pt x="2190674" y="12826"/>
                  <a:pt x="2540691" y="0"/>
                </a:cubicBezTo>
                <a:cubicBezTo>
                  <a:pt x="2890708" y="-12826"/>
                  <a:pt x="3025718" y="-18534"/>
                  <a:pt x="3238683" y="0"/>
                </a:cubicBezTo>
                <a:cubicBezTo>
                  <a:pt x="3451648" y="18534"/>
                  <a:pt x="3603947" y="14884"/>
                  <a:pt x="3936675" y="0"/>
                </a:cubicBezTo>
                <a:cubicBezTo>
                  <a:pt x="4269403" y="-14884"/>
                  <a:pt x="4480718" y="-24607"/>
                  <a:pt x="4760305" y="0"/>
                </a:cubicBezTo>
                <a:cubicBezTo>
                  <a:pt x="5039892" y="24607"/>
                  <a:pt x="5359549" y="-31311"/>
                  <a:pt x="5521117" y="0"/>
                </a:cubicBezTo>
                <a:cubicBezTo>
                  <a:pt x="5682685" y="31311"/>
                  <a:pt x="5986067" y="-12593"/>
                  <a:pt x="6281928" y="0"/>
                </a:cubicBezTo>
                <a:cubicBezTo>
                  <a:pt x="6282307" y="7355"/>
                  <a:pt x="6282212" y="10249"/>
                  <a:pt x="6281928" y="18288"/>
                </a:cubicBezTo>
                <a:cubicBezTo>
                  <a:pt x="6078981" y="8428"/>
                  <a:pt x="5961061" y="2290"/>
                  <a:pt x="5772394" y="18288"/>
                </a:cubicBezTo>
                <a:cubicBezTo>
                  <a:pt x="5583727" y="34286"/>
                  <a:pt x="5329968" y="24208"/>
                  <a:pt x="5200040" y="18288"/>
                </a:cubicBezTo>
                <a:cubicBezTo>
                  <a:pt x="5070112" y="12368"/>
                  <a:pt x="4793288" y="21070"/>
                  <a:pt x="4439229" y="18288"/>
                </a:cubicBezTo>
                <a:cubicBezTo>
                  <a:pt x="4085170" y="15506"/>
                  <a:pt x="3813765" y="-16466"/>
                  <a:pt x="3615599" y="18288"/>
                </a:cubicBezTo>
                <a:cubicBezTo>
                  <a:pt x="3417433" y="53042"/>
                  <a:pt x="3133643" y="20727"/>
                  <a:pt x="2980426" y="18288"/>
                </a:cubicBezTo>
                <a:cubicBezTo>
                  <a:pt x="2827209" y="15849"/>
                  <a:pt x="2380685" y="51850"/>
                  <a:pt x="2156795" y="18288"/>
                </a:cubicBezTo>
                <a:cubicBezTo>
                  <a:pt x="1932905" y="-15274"/>
                  <a:pt x="1716744" y="-1398"/>
                  <a:pt x="1584442" y="18288"/>
                </a:cubicBezTo>
                <a:cubicBezTo>
                  <a:pt x="1452140" y="37974"/>
                  <a:pt x="1280887" y="12750"/>
                  <a:pt x="1074908" y="18288"/>
                </a:cubicBezTo>
                <a:cubicBezTo>
                  <a:pt x="868929" y="23826"/>
                  <a:pt x="318124" y="-17878"/>
                  <a:pt x="0" y="18288"/>
                </a:cubicBezTo>
                <a:cubicBezTo>
                  <a:pt x="-384" y="12702"/>
                  <a:pt x="-513" y="4636"/>
                  <a:pt x="0" y="0"/>
                </a:cubicBezTo>
                <a:close/>
              </a:path>
              <a:path w="6281928" h="18288" stroke="0" extrusionOk="0">
                <a:moveTo>
                  <a:pt x="0" y="0"/>
                </a:moveTo>
                <a:cubicBezTo>
                  <a:pt x="135290" y="27650"/>
                  <a:pt x="488372" y="4391"/>
                  <a:pt x="635173" y="0"/>
                </a:cubicBezTo>
                <a:cubicBezTo>
                  <a:pt x="781974" y="-4391"/>
                  <a:pt x="992816" y="14310"/>
                  <a:pt x="1144707" y="0"/>
                </a:cubicBezTo>
                <a:cubicBezTo>
                  <a:pt x="1296598" y="-14310"/>
                  <a:pt x="1796462" y="-1258"/>
                  <a:pt x="1968337" y="0"/>
                </a:cubicBezTo>
                <a:cubicBezTo>
                  <a:pt x="2140212" y="1258"/>
                  <a:pt x="2343376" y="-12852"/>
                  <a:pt x="2603510" y="0"/>
                </a:cubicBezTo>
                <a:cubicBezTo>
                  <a:pt x="2863644" y="12852"/>
                  <a:pt x="2935073" y="-10591"/>
                  <a:pt x="3238683" y="0"/>
                </a:cubicBezTo>
                <a:cubicBezTo>
                  <a:pt x="3542293" y="10591"/>
                  <a:pt x="3731676" y="3538"/>
                  <a:pt x="4062313" y="0"/>
                </a:cubicBezTo>
                <a:cubicBezTo>
                  <a:pt x="4392950" y="-3538"/>
                  <a:pt x="4440715" y="28126"/>
                  <a:pt x="4634667" y="0"/>
                </a:cubicBezTo>
                <a:cubicBezTo>
                  <a:pt x="4828619" y="-28126"/>
                  <a:pt x="5052661" y="8974"/>
                  <a:pt x="5458297" y="0"/>
                </a:cubicBezTo>
                <a:cubicBezTo>
                  <a:pt x="5863933" y="-8974"/>
                  <a:pt x="5906900" y="-24516"/>
                  <a:pt x="6281928" y="0"/>
                </a:cubicBezTo>
                <a:cubicBezTo>
                  <a:pt x="6282268" y="5688"/>
                  <a:pt x="6281759" y="13142"/>
                  <a:pt x="6281928" y="18288"/>
                </a:cubicBezTo>
                <a:cubicBezTo>
                  <a:pt x="6036108" y="15339"/>
                  <a:pt x="5743611" y="10415"/>
                  <a:pt x="5583936" y="18288"/>
                </a:cubicBezTo>
                <a:cubicBezTo>
                  <a:pt x="5424261" y="26161"/>
                  <a:pt x="5250533" y="-179"/>
                  <a:pt x="4948763" y="18288"/>
                </a:cubicBezTo>
                <a:cubicBezTo>
                  <a:pt x="4646993" y="36755"/>
                  <a:pt x="4354673" y="7565"/>
                  <a:pt x="4125133" y="18288"/>
                </a:cubicBezTo>
                <a:cubicBezTo>
                  <a:pt x="3895593" y="29012"/>
                  <a:pt x="3570246" y="29209"/>
                  <a:pt x="3301502" y="18288"/>
                </a:cubicBezTo>
                <a:cubicBezTo>
                  <a:pt x="3032758" y="7367"/>
                  <a:pt x="2955340" y="11905"/>
                  <a:pt x="2729149" y="18288"/>
                </a:cubicBezTo>
                <a:cubicBezTo>
                  <a:pt x="2502958" y="24671"/>
                  <a:pt x="2269423" y="3142"/>
                  <a:pt x="2031157" y="18288"/>
                </a:cubicBezTo>
                <a:cubicBezTo>
                  <a:pt x="1792891" y="33434"/>
                  <a:pt x="1484731" y="22122"/>
                  <a:pt x="1207526" y="18288"/>
                </a:cubicBezTo>
                <a:cubicBezTo>
                  <a:pt x="930321" y="14454"/>
                  <a:pt x="560231" y="-33402"/>
                  <a:pt x="0" y="18288"/>
                </a:cubicBezTo>
                <a:cubicBezTo>
                  <a:pt x="-478" y="10520"/>
                  <a:pt x="210" y="5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80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8FA2F2-BB65-458C-A681-EE8FF3C7C9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2" y="639193"/>
            <a:ext cx="3571810" cy="3573516"/>
          </a:xfrm>
        </p:spPr>
        <p:txBody>
          <a:bodyPr>
            <a:normAutofit/>
          </a:bodyPr>
          <a:lstStyle/>
          <a:p>
            <a:pPr algn="l"/>
            <a:r>
              <a:rPr lang="en-NZ" sz="6600"/>
              <a:t>Child health team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AF36E6-926E-46BD-BA1A-E00948ED01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882" y="4631161"/>
            <a:ext cx="3571810" cy="1559327"/>
          </a:xfrm>
        </p:spPr>
        <p:txBody>
          <a:bodyPr>
            <a:normAutofit/>
          </a:bodyPr>
          <a:lstStyle/>
          <a:p>
            <a:pPr algn="l"/>
            <a:r>
              <a:rPr lang="en-NZ"/>
              <a:t>Hannah &amp; Pip</a:t>
            </a:r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>
            <a:extLst>
              <a:ext uri="{FF2B5EF4-FFF2-40B4-BE49-F238E27FC236}">
                <a16:creationId xmlns:a16="http://schemas.microsoft.com/office/drawing/2014/main" id="{46EF3C22-1192-4365-9DFC-8E3F26E014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4654296" y="1391936"/>
            <a:ext cx="7214616" cy="404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339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8" name="Rectangle 4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Freeform: Shape 49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0" name="Arc 5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TextBox 1">
            <a:extLst>
              <a:ext uri="{FF2B5EF4-FFF2-40B4-BE49-F238E27FC236}">
                <a16:creationId xmlns:a16="http://schemas.microsoft.com/office/drawing/2014/main" id="{8707D9CA-187F-4764-862E-F8CAFF865525}"/>
              </a:ext>
            </a:extLst>
          </p:cNvPr>
          <p:cNvSpPr txBox="1"/>
          <p:nvPr/>
        </p:nvSpPr>
        <p:spPr>
          <a:xfrm>
            <a:off x="790575" y="477998"/>
            <a:ext cx="10563225" cy="56989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lvl="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</a:rPr>
              <a:t>Attending clinics at Wai </a:t>
            </a:r>
            <a:r>
              <a:rPr lang="en-US" sz="2800" dirty="0" err="1">
                <a:effectLst/>
              </a:rPr>
              <a:t>Hina</a:t>
            </a:r>
            <a:r>
              <a:rPr lang="en-US" sz="2800" dirty="0">
                <a:effectLst/>
              </a:rPr>
              <a:t> Hub (both </a:t>
            </a:r>
            <a:r>
              <a:rPr lang="en-US" sz="2800" dirty="0" err="1">
                <a:effectLst/>
              </a:rPr>
              <a:t>hapu</a:t>
            </a:r>
            <a:r>
              <a:rPr lang="en-US" sz="2800" dirty="0">
                <a:effectLst/>
              </a:rPr>
              <a:t> mama and child)</a:t>
            </a:r>
          </a:p>
          <a:p>
            <a:pPr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</a:rPr>
              <a:t>Attending clinics at Marae Clinic (both childhood </a:t>
            </a:r>
            <a:r>
              <a:rPr lang="en-US" sz="2800" dirty="0" err="1">
                <a:effectLst/>
              </a:rPr>
              <a:t>imms</a:t>
            </a:r>
            <a:r>
              <a:rPr lang="en-US" sz="2800" dirty="0">
                <a:effectLst/>
              </a:rPr>
              <a:t> and adult flu)</a:t>
            </a:r>
          </a:p>
          <a:p>
            <a:pPr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</a:rPr>
              <a:t>Attending clinics at </a:t>
            </a:r>
            <a:r>
              <a:rPr lang="en-US" sz="2800" dirty="0" err="1">
                <a:effectLst/>
              </a:rPr>
              <a:t>Awhi</a:t>
            </a:r>
            <a:r>
              <a:rPr lang="en-US" sz="2800" dirty="0">
                <a:effectLst/>
              </a:rPr>
              <a:t> House </a:t>
            </a:r>
          </a:p>
          <a:p>
            <a:pPr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</a:rPr>
              <a:t>Offering Home Visits and clinics at Pinnacle Offices (as alternative to GPs in response to both Measles outbreaks and COVID)</a:t>
            </a:r>
          </a:p>
          <a:p>
            <a:pPr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</a:rPr>
              <a:t>CO-joint HVs with other health agencies (</a:t>
            </a:r>
            <a:r>
              <a:rPr lang="en-US" sz="2800" dirty="0" err="1">
                <a:effectLst/>
              </a:rPr>
              <a:t>eg.</a:t>
            </a:r>
            <a:r>
              <a:rPr lang="en-US" sz="2800" dirty="0">
                <a:effectLst/>
              </a:rPr>
              <a:t> THCT, Plunket)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</a:rPr>
              <a:t> </a:t>
            </a:r>
            <a:r>
              <a:rPr lang="en-US" sz="2800" dirty="0"/>
              <a:t>Facilitating enrolment with GP and other health providers.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effectLst/>
            </a:endParaRPr>
          </a:p>
          <a:p>
            <a:pPr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</a:rPr>
              <a:t>Both nurses completing community nurse prescribing to enable prescribing of basic medications to otherwise well children within our community who for a variety of reasons may not engage with GP services</a:t>
            </a:r>
          </a:p>
        </p:txBody>
      </p:sp>
    </p:spTree>
    <p:extLst>
      <p:ext uri="{BB962C8B-B14F-4D97-AF65-F5344CB8AC3E}">
        <p14:creationId xmlns:p14="http://schemas.microsoft.com/office/powerpoint/2010/main" val="9481646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61AEE4-4E38-4BAC-976D-E0DE523FC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0BC676B-D19A-44DB-910A-0C0E6D433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4431" y="3985"/>
            <a:ext cx="9772765" cy="6858000"/>
            <a:chOff x="1303402" y="3985"/>
            <a:chExt cx="9772765" cy="6858000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99AA485-A13F-4455-814E-C116AD7E04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985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C90D55F-0AFB-45E5-8815-A4701774CE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985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476B6C1-4A41-48E6-8540-FC48FCD769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985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347F445-D2CA-4FEB-AB8E-7A47AB57CD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985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2F1B3D8-301E-4A54-9284-EB14E9056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985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E4B9C67-860A-4569-AC84-3ADE433D1C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985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175B763-A6E6-4AD1-9138-9B1164A7A8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985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548307B-9581-49F7-8D1F-9A2D23258454}"/>
              </a:ext>
            </a:extLst>
          </p:cNvPr>
          <p:cNvSpPr txBox="1"/>
          <p:nvPr/>
        </p:nvSpPr>
        <p:spPr>
          <a:xfrm>
            <a:off x="1514475" y="466726"/>
            <a:ext cx="10172699" cy="5676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solidFill>
                  <a:schemeClr val="tx2"/>
                </a:solidFill>
              </a:rPr>
              <a:t>Musings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2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</a:rPr>
              <a:t>We are all one big team, working together for the benefit of our communities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</a:rPr>
              <a:t>Use each others' expertise/strengths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</a:rPr>
              <a:t>Just because you can prescribe, doesn’t mean you have to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</a:rPr>
              <a:t>Take responsibility for self growth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</a:rPr>
              <a:t>Look at the bigger picture – not just the disease process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</a:rPr>
              <a:t>Seek inspiration from the patients you work with to keep doing an amazing job.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dirty="0">
              <a:solidFill>
                <a:schemeClr val="tx2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2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2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2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2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2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2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2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2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2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2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2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2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2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2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2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2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2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2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2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2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2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774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3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5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CA6938-C4E4-4DBF-B8EF-78440D048661}"/>
              </a:ext>
            </a:extLst>
          </p:cNvPr>
          <p:cNvSpPr txBox="1"/>
          <p:nvPr/>
        </p:nvSpPr>
        <p:spPr>
          <a:xfrm>
            <a:off x="862366" y="661917"/>
            <a:ext cx="3427001" cy="54407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Taupo/</a:t>
            </a:r>
            <a:r>
              <a:rPr lang="en-US" sz="2000" dirty="0" err="1"/>
              <a:t>Turangi</a:t>
            </a:r>
            <a:r>
              <a:rPr lang="en-US" sz="2000" dirty="0"/>
              <a:t> area: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Four ‘health care home’ general practices 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Number of nurses completed/completing community prescribing and registered nurse prescribing and on the NP pathway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4 NP’s working in general practice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lvl="8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lvl="8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188DAF-4921-4330-AFC0-033DEC7E2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4073" y="661916"/>
            <a:ext cx="5557909" cy="555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473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840643-FB04-46A5-8690-F8CF6D9713BA}"/>
              </a:ext>
            </a:extLst>
          </p:cNvPr>
          <p:cNvSpPr txBox="1"/>
          <p:nvPr/>
        </p:nvSpPr>
        <p:spPr>
          <a:xfrm>
            <a:off x="838200" y="1929384"/>
            <a:ext cx="10515600" cy="4251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Aude – registered nurse prescriber, primary health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New role in practice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Mainly working in urgent care clinic and long-term condition follow up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Holistic patient centered care – including whole whanau from birth to old age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Not pressured by time and well supported by GP’s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NZ nursing profession really lucky, compared to France – we are innovative, pushing boundaries with nurses working to the top of their scope, with an equity focus.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27E229A-E218-4120-BF2A-9C622F156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Aude – registered nurse prescriber, primary health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C39886-9B08-482E-AE85-B72F9C9EEF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468269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9A36457-A5F4-4103-A443-02581C091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C5FB7E8-B636-40FA-BE8D-48145C0F5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"/>
            <a:ext cx="12192000" cy="2295238"/>
          </a:xfrm>
          <a:custGeom>
            <a:avLst/>
            <a:gdLst>
              <a:gd name="connsiteX0" fmla="*/ 12160143 w 12192000"/>
              <a:gd name="connsiteY0" fmla="*/ 831692 h 2079137"/>
              <a:gd name="connsiteX1" fmla="*/ 12159112 w 12192000"/>
              <a:gd name="connsiteY1" fmla="*/ 833361 h 2079137"/>
              <a:gd name="connsiteX2" fmla="*/ 12158912 w 12192000"/>
              <a:gd name="connsiteY2" fmla="*/ 832430 h 2079137"/>
              <a:gd name="connsiteX3" fmla="*/ 0 w 12192000"/>
              <a:gd name="connsiteY3" fmla="*/ 0 h 2079137"/>
              <a:gd name="connsiteX4" fmla="*/ 12192000 w 12192000"/>
              <a:gd name="connsiteY4" fmla="*/ 0 h 2079137"/>
              <a:gd name="connsiteX5" fmla="*/ 12192000 w 12192000"/>
              <a:gd name="connsiteY5" fmla="*/ 558063 h 2079137"/>
              <a:gd name="connsiteX6" fmla="*/ 12189259 w 12192000"/>
              <a:gd name="connsiteY6" fmla="*/ 810508 h 2079137"/>
              <a:gd name="connsiteX7" fmla="*/ 12170847 w 12192000"/>
              <a:gd name="connsiteY7" fmla="*/ 825280 h 2079137"/>
              <a:gd name="connsiteX8" fmla="*/ 12160143 w 12192000"/>
              <a:gd name="connsiteY8" fmla="*/ 831692 h 2079137"/>
              <a:gd name="connsiteX9" fmla="*/ 12163806 w 12192000"/>
              <a:gd name="connsiteY9" fmla="*/ 825759 h 2079137"/>
              <a:gd name="connsiteX10" fmla="*/ 12056557 w 12192000"/>
              <a:gd name="connsiteY10" fmla="*/ 810176 h 2079137"/>
              <a:gd name="connsiteX11" fmla="*/ 11900316 w 12192000"/>
              <a:gd name="connsiteY11" fmla="*/ 789618 h 2079137"/>
              <a:gd name="connsiteX12" fmla="*/ 11791206 w 12192000"/>
              <a:gd name="connsiteY12" fmla="*/ 824176 h 2079137"/>
              <a:gd name="connsiteX13" fmla="*/ 11659257 w 12192000"/>
              <a:gd name="connsiteY13" fmla="*/ 800841 h 2079137"/>
              <a:gd name="connsiteX14" fmla="*/ 11569789 w 12192000"/>
              <a:gd name="connsiteY14" fmla="*/ 797135 h 2079137"/>
              <a:gd name="connsiteX15" fmla="*/ 11367885 w 12192000"/>
              <a:gd name="connsiteY15" fmla="*/ 791985 h 2079137"/>
              <a:gd name="connsiteX16" fmla="*/ 11174663 w 12192000"/>
              <a:gd name="connsiteY16" fmla="*/ 788721 h 2079137"/>
              <a:gd name="connsiteX17" fmla="*/ 11068220 w 12192000"/>
              <a:gd name="connsiteY17" fmla="*/ 786994 h 2079137"/>
              <a:gd name="connsiteX18" fmla="*/ 10893266 w 12192000"/>
              <a:gd name="connsiteY18" fmla="*/ 794013 h 2079137"/>
              <a:gd name="connsiteX19" fmla="*/ 10844025 w 12192000"/>
              <a:gd name="connsiteY19" fmla="*/ 789857 h 2079137"/>
              <a:gd name="connsiteX20" fmla="*/ 10814353 w 12192000"/>
              <a:gd name="connsiteY20" fmla="*/ 789010 h 2079137"/>
              <a:gd name="connsiteX21" fmla="*/ 10748393 w 12192000"/>
              <a:gd name="connsiteY21" fmla="*/ 806738 h 2079137"/>
              <a:gd name="connsiteX22" fmla="*/ 10468256 w 12192000"/>
              <a:gd name="connsiteY22" fmla="*/ 778733 h 2079137"/>
              <a:gd name="connsiteX23" fmla="*/ 10256131 w 12192000"/>
              <a:gd name="connsiteY23" fmla="*/ 788332 h 2079137"/>
              <a:gd name="connsiteX24" fmla="*/ 10177442 w 12192000"/>
              <a:gd name="connsiteY24" fmla="*/ 777371 h 2079137"/>
              <a:gd name="connsiteX25" fmla="*/ 10006086 w 12192000"/>
              <a:gd name="connsiteY25" fmla="*/ 792651 h 2079137"/>
              <a:gd name="connsiteX26" fmla="*/ 9952382 w 12192000"/>
              <a:gd name="connsiteY26" fmla="*/ 815411 h 2079137"/>
              <a:gd name="connsiteX27" fmla="*/ 9926457 w 12192000"/>
              <a:gd name="connsiteY27" fmla="*/ 827295 h 2079137"/>
              <a:gd name="connsiteX28" fmla="*/ 9843405 w 12192000"/>
              <a:gd name="connsiteY28" fmla="*/ 867046 h 2079137"/>
              <a:gd name="connsiteX29" fmla="*/ 9830866 w 12192000"/>
              <a:gd name="connsiteY29" fmla="*/ 875047 h 2079137"/>
              <a:gd name="connsiteX30" fmla="*/ 9801807 w 12192000"/>
              <a:gd name="connsiteY30" fmla="*/ 872272 h 2079137"/>
              <a:gd name="connsiteX31" fmla="*/ 9785653 w 12192000"/>
              <a:gd name="connsiteY31" fmla="*/ 861743 h 2079137"/>
              <a:gd name="connsiteX32" fmla="*/ 9781177 w 12192000"/>
              <a:gd name="connsiteY32" fmla="*/ 864820 h 2079137"/>
              <a:gd name="connsiteX33" fmla="*/ 9768640 w 12192000"/>
              <a:gd name="connsiteY33" fmla="*/ 869379 h 2079137"/>
              <a:gd name="connsiteX34" fmla="*/ 9712211 w 12192000"/>
              <a:gd name="connsiteY34" fmla="*/ 900283 h 2079137"/>
              <a:gd name="connsiteX35" fmla="*/ 9689465 w 12192000"/>
              <a:gd name="connsiteY35" fmla="*/ 899268 h 2079137"/>
              <a:gd name="connsiteX36" fmla="*/ 9600339 w 12192000"/>
              <a:gd name="connsiteY36" fmla="*/ 922112 h 2079137"/>
              <a:gd name="connsiteX37" fmla="*/ 9582850 w 12192000"/>
              <a:gd name="connsiteY37" fmla="*/ 925510 h 2079137"/>
              <a:gd name="connsiteX38" fmla="*/ 9549638 w 12192000"/>
              <a:gd name="connsiteY38" fmla="*/ 940845 h 2079137"/>
              <a:gd name="connsiteX39" fmla="*/ 9539471 w 12192000"/>
              <a:gd name="connsiteY39" fmla="*/ 941799 h 2079137"/>
              <a:gd name="connsiteX40" fmla="*/ 9505592 w 12192000"/>
              <a:gd name="connsiteY40" fmla="*/ 955533 h 2079137"/>
              <a:gd name="connsiteX41" fmla="*/ 9432569 w 12192000"/>
              <a:gd name="connsiteY41" fmla="*/ 985377 h 2079137"/>
              <a:gd name="connsiteX42" fmla="*/ 9414216 w 12192000"/>
              <a:gd name="connsiteY42" fmla="*/ 992655 h 2079137"/>
              <a:gd name="connsiteX43" fmla="*/ 9397106 w 12192000"/>
              <a:gd name="connsiteY43" fmla="*/ 992980 h 2079137"/>
              <a:gd name="connsiteX44" fmla="*/ 9305108 w 12192000"/>
              <a:gd name="connsiteY44" fmla="*/ 1007767 h 2079137"/>
              <a:gd name="connsiteX45" fmla="*/ 9282434 w 12192000"/>
              <a:gd name="connsiteY45" fmla="*/ 1007523 h 2079137"/>
              <a:gd name="connsiteX46" fmla="*/ 9271941 w 12192000"/>
              <a:gd name="connsiteY46" fmla="*/ 1002839 h 2079137"/>
              <a:gd name="connsiteX47" fmla="*/ 9238227 w 12192000"/>
              <a:gd name="connsiteY47" fmla="*/ 1017668 h 2079137"/>
              <a:gd name="connsiteX48" fmla="*/ 9184265 w 12192000"/>
              <a:gd name="connsiteY48" fmla="*/ 1031275 h 2079137"/>
              <a:gd name="connsiteX49" fmla="*/ 9159000 w 12192000"/>
              <a:gd name="connsiteY49" fmla="*/ 1039569 h 2079137"/>
              <a:gd name="connsiteX50" fmla="*/ 9137031 w 12192000"/>
              <a:gd name="connsiteY50" fmla="*/ 1038699 h 2079137"/>
              <a:gd name="connsiteX51" fmla="*/ 9015702 w 12192000"/>
              <a:gd name="connsiteY51" fmla="*/ 1051400 h 2079137"/>
              <a:gd name="connsiteX52" fmla="*/ 8971403 w 12192000"/>
              <a:gd name="connsiteY52" fmla="*/ 1040542 h 2079137"/>
              <a:gd name="connsiteX53" fmla="*/ 8961826 w 12192000"/>
              <a:gd name="connsiteY53" fmla="*/ 1045364 h 2079137"/>
              <a:gd name="connsiteX54" fmla="*/ 8888623 w 12192000"/>
              <a:gd name="connsiteY54" fmla="*/ 1053908 h 2079137"/>
              <a:gd name="connsiteX55" fmla="*/ 8841066 w 12192000"/>
              <a:gd name="connsiteY55" fmla="*/ 1060421 h 2079137"/>
              <a:gd name="connsiteX56" fmla="*/ 8752342 w 12192000"/>
              <a:gd name="connsiteY56" fmla="*/ 1080646 h 2079137"/>
              <a:gd name="connsiteX57" fmla="*/ 8699139 w 12192000"/>
              <a:gd name="connsiteY57" fmla="*/ 1087885 h 2079137"/>
              <a:gd name="connsiteX58" fmla="*/ 8667273 w 12192000"/>
              <a:gd name="connsiteY58" fmla="*/ 1092062 h 2079137"/>
              <a:gd name="connsiteX59" fmla="*/ 8586064 w 12192000"/>
              <a:gd name="connsiteY59" fmla="*/ 1114603 h 2079137"/>
              <a:gd name="connsiteX60" fmla="*/ 8460312 w 12192000"/>
              <a:gd name="connsiteY60" fmla="*/ 1179878 h 2079137"/>
              <a:gd name="connsiteX61" fmla="*/ 8419023 w 12192000"/>
              <a:gd name="connsiteY61" fmla="*/ 1191748 h 2079137"/>
              <a:gd name="connsiteX62" fmla="*/ 8410939 w 12192000"/>
              <a:gd name="connsiteY62" fmla="*/ 1189696 h 2079137"/>
              <a:gd name="connsiteX63" fmla="*/ 8362040 w 12192000"/>
              <a:gd name="connsiteY63" fmla="*/ 1220820 h 2079137"/>
              <a:gd name="connsiteX64" fmla="*/ 8273677 w 12192000"/>
              <a:gd name="connsiteY64" fmla="*/ 1236495 h 2079137"/>
              <a:gd name="connsiteX65" fmla="*/ 8204283 w 12192000"/>
              <a:gd name="connsiteY65" fmla="*/ 1243537 h 2079137"/>
              <a:gd name="connsiteX66" fmla="*/ 8166550 w 12192000"/>
              <a:gd name="connsiteY66" fmla="*/ 1249551 h 2079137"/>
              <a:gd name="connsiteX67" fmla="*/ 8137785 w 12192000"/>
              <a:gd name="connsiteY67" fmla="*/ 1251636 h 2079137"/>
              <a:gd name="connsiteX68" fmla="*/ 8071596 w 12192000"/>
              <a:gd name="connsiteY68" fmla="*/ 1269274 h 2079137"/>
              <a:gd name="connsiteX69" fmla="*/ 7964816 w 12192000"/>
              <a:gd name="connsiteY69" fmla="*/ 1303668 h 2079137"/>
              <a:gd name="connsiteX70" fmla="*/ 7941495 w 12192000"/>
              <a:gd name="connsiteY70" fmla="*/ 1309821 h 2079137"/>
              <a:gd name="connsiteX71" fmla="*/ 7919123 w 12192000"/>
              <a:gd name="connsiteY71" fmla="*/ 1310466 h 2079137"/>
              <a:gd name="connsiteX72" fmla="*/ 7911902 w 12192000"/>
              <a:gd name="connsiteY72" fmla="*/ 1306569 h 2079137"/>
              <a:gd name="connsiteX73" fmla="*/ 7898703 w 12192000"/>
              <a:gd name="connsiteY73" fmla="*/ 1309208 h 2079137"/>
              <a:gd name="connsiteX74" fmla="*/ 7894703 w 12192000"/>
              <a:gd name="connsiteY74" fmla="*/ 1308939 h 2079137"/>
              <a:gd name="connsiteX75" fmla="*/ 7872267 w 12192000"/>
              <a:gd name="connsiteY75" fmla="*/ 1308370 h 2079137"/>
              <a:gd name="connsiteX76" fmla="*/ 7836454 w 12192000"/>
              <a:gd name="connsiteY76" fmla="*/ 1331265 h 2079137"/>
              <a:gd name="connsiteX77" fmla="*/ 7782451 w 12192000"/>
              <a:gd name="connsiteY77" fmla="*/ 1339601 h 2079137"/>
              <a:gd name="connsiteX78" fmla="*/ 7542969 w 12192000"/>
              <a:gd name="connsiteY78" fmla="*/ 1372495 h 2079137"/>
              <a:gd name="connsiteX79" fmla="*/ 7476832 w 12192000"/>
              <a:gd name="connsiteY79" fmla="*/ 1431655 h 2079137"/>
              <a:gd name="connsiteX80" fmla="*/ 7370237 w 12192000"/>
              <a:gd name="connsiteY80" fmla="*/ 1474339 h 2079137"/>
              <a:gd name="connsiteX81" fmla="*/ 7222223 w 12192000"/>
              <a:gd name="connsiteY81" fmla="*/ 1510199 h 2079137"/>
              <a:gd name="connsiteX82" fmla="*/ 7215703 w 12192000"/>
              <a:gd name="connsiteY82" fmla="*/ 1520424 h 2079137"/>
              <a:gd name="connsiteX83" fmla="*/ 7204548 w 12192000"/>
              <a:gd name="connsiteY83" fmla="*/ 1528145 h 2079137"/>
              <a:gd name="connsiteX84" fmla="*/ 7202038 w 12192000"/>
              <a:gd name="connsiteY84" fmla="*/ 1527954 h 2079137"/>
              <a:gd name="connsiteX85" fmla="*/ 7173860 w 12192000"/>
              <a:gd name="connsiteY85" fmla="*/ 1541605 h 2079137"/>
              <a:gd name="connsiteX86" fmla="*/ 7155079 w 12192000"/>
              <a:gd name="connsiteY86" fmla="*/ 1552495 h 2079137"/>
              <a:gd name="connsiteX87" fmla="*/ 7149757 w 12192000"/>
              <a:gd name="connsiteY87" fmla="*/ 1552732 h 2079137"/>
              <a:gd name="connsiteX88" fmla="*/ 7104804 w 12192000"/>
              <a:gd name="connsiteY88" fmla="*/ 1565792 h 2079137"/>
              <a:gd name="connsiteX89" fmla="*/ 7082824 w 12192000"/>
              <a:gd name="connsiteY89" fmla="*/ 1567947 h 2079137"/>
              <a:gd name="connsiteX90" fmla="*/ 7021520 w 12192000"/>
              <a:gd name="connsiteY90" fmla="*/ 1562334 h 2079137"/>
              <a:gd name="connsiteX91" fmla="*/ 6988956 w 12192000"/>
              <a:gd name="connsiteY91" fmla="*/ 1576442 h 2079137"/>
              <a:gd name="connsiteX92" fmla="*/ 6981922 w 12192000"/>
              <a:gd name="connsiteY92" fmla="*/ 1578821 h 2079137"/>
              <a:gd name="connsiteX93" fmla="*/ 6981583 w 12192000"/>
              <a:gd name="connsiteY93" fmla="*/ 1578678 h 2079137"/>
              <a:gd name="connsiteX94" fmla="*/ 6973762 w 12192000"/>
              <a:gd name="connsiteY94" fmla="*/ 1580811 h 2079137"/>
              <a:gd name="connsiteX95" fmla="*/ 6969093 w 12192000"/>
              <a:gd name="connsiteY95" fmla="*/ 1583157 h 2079137"/>
              <a:gd name="connsiteX96" fmla="*/ 6890037 w 12192000"/>
              <a:gd name="connsiteY96" fmla="*/ 1575825 h 2079137"/>
              <a:gd name="connsiteX97" fmla="*/ 6785054 w 12192000"/>
              <a:gd name="connsiteY97" fmla="*/ 1582200 h 2079137"/>
              <a:gd name="connsiteX98" fmla="*/ 6681692 w 12192000"/>
              <a:gd name="connsiteY98" fmla="*/ 1591296 h 2079137"/>
              <a:gd name="connsiteX99" fmla="*/ 6644556 w 12192000"/>
              <a:gd name="connsiteY99" fmla="*/ 1595940 h 2079137"/>
              <a:gd name="connsiteX100" fmla="*/ 6577106 w 12192000"/>
              <a:gd name="connsiteY100" fmla="*/ 1598261 h 2079137"/>
              <a:gd name="connsiteX101" fmla="*/ 6544183 w 12192000"/>
              <a:gd name="connsiteY101" fmla="*/ 1596149 h 2079137"/>
              <a:gd name="connsiteX102" fmla="*/ 6540921 w 12192000"/>
              <a:gd name="connsiteY102" fmla="*/ 1593857 h 2079137"/>
              <a:gd name="connsiteX103" fmla="*/ 6535046 w 12192000"/>
              <a:gd name="connsiteY103" fmla="*/ 1593283 h 2079137"/>
              <a:gd name="connsiteX104" fmla="*/ 6519853 w 12192000"/>
              <a:gd name="connsiteY104" fmla="*/ 1595771 h 2079137"/>
              <a:gd name="connsiteX105" fmla="*/ 6514280 w 12192000"/>
              <a:gd name="connsiteY105" fmla="*/ 1597376 h 2079137"/>
              <a:gd name="connsiteX106" fmla="*/ 6505824 w 12192000"/>
              <a:gd name="connsiteY106" fmla="*/ 1598298 h 2079137"/>
              <a:gd name="connsiteX107" fmla="*/ 6505573 w 12192000"/>
              <a:gd name="connsiteY107" fmla="*/ 1598109 h 2079137"/>
              <a:gd name="connsiteX108" fmla="*/ 6497741 w 12192000"/>
              <a:gd name="connsiteY108" fmla="*/ 1599392 h 2079137"/>
              <a:gd name="connsiteX109" fmla="*/ 6459992 w 12192000"/>
              <a:gd name="connsiteY109" fmla="*/ 1608358 h 2079137"/>
              <a:gd name="connsiteX110" fmla="*/ 6404572 w 12192000"/>
              <a:gd name="connsiteY110" fmla="*/ 1593771 h 2079137"/>
              <a:gd name="connsiteX111" fmla="*/ 6382671 w 12192000"/>
              <a:gd name="connsiteY111" fmla="*/ 1592612 h 2079137"/>
              <a:gd name="connsiteX112" fmla="*/ 6369843 w 12192000"/>
              <a:gd name="connsiteY112" fmla="*/ 1590015 h 2079137"/>
              <a:gd name="connsiteX113" fmla="*/ 6269740 w 12192000"/>
              <a:gd name="connsiteY113" fmla="*/ 1614633 h 2079137"/>
              <a:gd name="connsiteX114" fmla="*/ 6255405 w 12192000"/>
              <a:gd name="connsiteY114" fmla="*/ 1620529 h 2079137"/>
              <a:gd name="connsiteX115" fmla="*/ 6244248 w 12192000"/>
              <a:gd name="connsiteY115" fmla="*/ 1629561 h 2079137"/>
              <a:gd name="connsiteX116" fmla="*/ 6086396 w 12192000"/>
              <a:gd name="connsiteY116" fmla="*/ 1642666 h 2079137"/>
              <a:gd name="connsiteX117" fmla="*/ 5867429 w 12192000"/>
              <a:gd name="connsiteY117" fmla="*/ 1695554 h 2079137"/>
              <a:gd name="connsiteX118" fmla="*/ 5772864 w 12192000"/>
              <a:gd name="connsiteY118" fmla="*/ 1689002 h 2079137"/>
              <a:gd name="connsiteX119" fmla="*/ 5629833 w 12192000"/>
              <a:gd name="connsiteY119" fmla="*/ 1713273 h 2079137"/>
              <a:gd name="connsiteX120" fmla="*/ 5504771 w 12192000"/>
              <a:gd name="connsiteY120" fmla="*/ 1725744 h 2079137"/>
              <a:gd name="connsiteX121" fmla="*/ 5490967 w 12192000"/>
              <a:gd name="connsiteY121" fmla="*/ 1726367 h 2079137"/>
              <a:gd name="connsiteX122" fmla="*/ 5486015 w 12192000"/>
              <a:gd name="connsiteY122" fmla="*/ 1721481 h 2079137"/>
              <a:gd name="connsiteX123" fmla="*/ 5439364 w 12192000"/>
              <a:gd name="connsiteY123" fmla="*/ 1721349 h 2079137"/>
              <a:gd name="connsiteX124" fmla="*/ 5350025 w 12192000"/>
              <a:gd name="connsiteY124" fmla="*/ 1729885 h 2079137"/>
              <a:gd name="connsiteX125" fmla="*/ 5336104 w 12192000"/>
              <a:gd name="connsiteY125" fmla="*/ 1734377 h 2079137"/>
              <a:gd name="connsiteX126" fmla="*/ 5245234 w 12192000"/>
              <a:gd name="connsiteY126" fmla="*/ 1738520 h 2079137"/>
              <a:gd name="connsiteX127" fmla="*/ 5182955 w 12192000"/>
              <a:gd name="connsiteY127" fmla="*/ 1744622 h 2079137"/>
              <a:gd name="connsiteX128" fmla="*/ 5169506 w 12192000"/>
              <a:gd name="connsiteY128" fmla="*/ 1748993 h 2079137"/>
              <a:gd name="connsiteX129" fmla="*/ 5154299 w 12192000"/>
              <a:gd name="connsiteY129" fmla="*/ 1744080 h 2079137"/>
              <a:gd name="connsiteX130" fmla="*/ 5149917 w 12192000"/>
              <a:gd name="connsiteY130" fmla="*/ 1739727 h 2079137"/>
              <a:gd name="connsiteX131" fmla="*/ 5100319 w 12192000"/>
              <a:gd name="connsiteY131" fmla="*/ 1745797 h 2079137"/>
              <a:gd name="connsiteX132" fmla="*/ 5094361 w 12192000"/>
              <a:gd name="connsiteY132" fmla="*/ 1745767 h 2079137"/>
              <a:gd name="connsiteX133" fmla="*/ 5053410 w 12192000"/>
              <a:gd name="connsiteY133" fmla="*/ 1742790 h 2079137"/>
              <a:gd name="connsiteX134" fmla="*/ 4992711 w 12192000"/>
              <a:gd name="connsiteY134" fmla="*/ 1734075 h 2079137"/>
              <a:gd name="connsiteX135" fmla="*/ 4930098 w 12192000"/>
              <a:gd name="connsiteY135" fmla="*/ 1717312 h 2079137"/>
              <a:gd name="connsiteX136" fmla="*/ 4893834 w 12192000"/>
              <a:gd name="connsiteY136" fmla="*/ 1710028 h 2079137"/>
              <a:gd name="connsiteX137" fmla="*/ 4868730 w 12192000"/>
              <a:gd name="connsiteY137" fmla="*/ 1702384 h 2079137"/>
              <a:gd name="connsiteX138" fmla="*/ 4797925 w 12192000"/>
              <a:gd name="connsiteY138" fmla="*/ 1695535 h 2079137"/>
              <a:gd name="connsiteX139" fmla="*/ 4677670 w 12192000"/>
              <a:gd name="connsiteY139" fmla="*/ 1689453 h 2079137"/>
              <a:gd name="connsiteX140" fmla="*/ 4634248 w 12192000"/>
              <a:gd name="connsiteY140" fmla="*/ 1680227 h 2079137"/>
              <a:gd name="connsiteX141" fmla="*/ 4632434 w 12192000"/>
              <a:gd name="connsiteY141" fmla="*/ 1674607 h 2079137"/>
              <a:gd name="connsiteX142" fmla="*/ 4619204 w 12192000"/>
              <a:gd name="connsiteY142" fmla="*/ 1672507 h 2079137"/>
              <a:gd name="connsiteX143" fmla="*/ 4616283 w 12192000"/>
              <a:gd name="connsiteY143" fmla="*/ 1670977 h 2079137"/>
              <a:gd name="connsiteX144" fmla="*/ 4598926 w 12192000"/>
              <a:gd name="connsiteY144" fmla="*/ 1663178 h 2079137"/>
              <a:gd name="connsiteX145" fmla="*/ 4547069 w 12192000"/>
              <a:gd name="connsiteY145" fmla="*/ 1670642 h 2079137"/>
              <a:gd name="connsiteX146" fmla="*/ 4523516 w 12192000"/>
              <a:gd name="connsiteY146" fmla="*/ 1669785 h 2079137"/>
              <a:gd name="connsiteX147" fmla="*/ 4500586 w 12192000"/>
              <a:gd name="connsiteY147" fmla="*/ 1675912 h 2079137"/>
              <a:gd name="connsiteX148" fmla="*/ 4488196 w 12192000"/>
              <a:gd name="connsiteY148" fmla="*/ 1683463 h 2079137"/>
              <a:gd name="connsiteX149" fmla="*/ 4445463 w 12192000"/>
              <a:gd name="connsiteY149" fmla="*/ 1695634 h 2079137"/>
              <a:gd name="connsiteX150" fmla="*/ 4446550 w 12192000"/>
              <a:gd name="connsiteY150" fmla="*/ 1680538 h 2079137"/>
              <a:gd name="connsiteX151" fmla="*/ 4365375 w 12192000"/>
              <a:gd name="connsiteY151" fmla="*/ 1697935 h 2079137"/>
              <a:gd name="connsiteX152" fmla="*/ 4305123 w 12192000"/>
              <a:gd name="connsiteY152" fmla="*/ 1714185 h 2079137"/>
              <a:gd name="connsiteX153" fmla="*/ 4292665 w 12192000"/>
              <a:gd name="connsiteY153" fmla="*/ 1720703 h 2079137"/>
              <a:gd name="connsiteX154" fmla="*/ 4276789 w 12192000"/>
              <a:gd name="connsiteY154" fmla="*/ 1718367 h 2079137"/>
              <a:gd name="connsiteX155" fmla="*/ 4271683 w 12192000"/>
              <a:gd name="connsiteY155" fmla="*/ 1714801 h 2079137"/>
              <a:gd name="connsiteX156" fmla="*/ 4223918 w 12192000"/>
              <a:gd name="connsiteY156" fmla="*/ 1728936 h 2079137"/>
              <a:gd name="connsiteX157" fmla="*/ 4218039 w 12192000"/>
              <a:gd name="connsiteY157" fmla="*/ 1729885 h 2079137"/>
              <a:gd name="connsiteX158" fmla="*/ 4177153 w 12192000"/>
              <a:gd name="connsiteY158" fmla="*/ 1733691 h 2079137"/>
              <a:gd name="connsiteX159" fmla="*/ 4051032 w 12192000"/>
              <a:gd name="connsiteY159" fmla="*/ 1728886 h 2079137"/>
              <a:gd name="connsiteX160" fmla="*/ 4013978 w 12192000"/>
              <a:gd name="connsiteY160" fmla="*/ 1727679 h 2079137"/>
              <a:gd name="connsiteX161" fmla="*/ 3987857 w 12192000"/>
              <a:gd name="connsiteY161" fmla="*/ 1724282 h 2079137"/>
              <a:gd name="connsiteX162" fmla="*/ 3916852 w 12192000"/>
              <a:gd name="connsiteY162" fmla="*/ 1729184 h 2079137"/>
              <a:gd name="connsiteX163" fmla="*/ 3797263 w 12192000"/>
              <a:gd name="connsiteY163" fmla="*/ 1742976 h 2079137"/>
              <a:gd name="connsiteX164" fmla="*/ 3752806 w 12192000"/>
              <a:gd name="connsiteY164" fmla="*/ 1741033 h 2079137"/>
              <a:gd name="connsiteX165" fmla="*/ 3749997 w 12192000"/>
              <a:gd name="connsiteY165" fmla="*/ 1735799 h 2079137"/>
              <a:gd name="connsiteX166" fmla="*/ 3736582 w 12192000"/>
              <a:gd name="connsiteY166" fmla="*/ 1735907 h 2079137"/>
              <a:gd name="connsiteX167" fmla="*/ 3733428 w 12192000"/>
              <a:gd name="connsiteY167" fmla="*/ 1734881 h 2079137"/>
              <a:gd name="connsiteX168" fmla="*/ 3714911 w 12192000"/>
              <a:gd name="connsiteY168" fmla="*/ 1730056 h 2079137"/>
              <a:gd name="connsiteX169" fmla="*/ 3665172 w 12192000"/>
              <a:gd name="connsiteY169" fmla="*/ 1745936 h 2079137"/>
              <a:gd name="connsiteX170" fmla="*/ 3552006 w 12192000"/>
              <a:gd name="connsiteY170" fmla="*/ 1755220 h 2079137"/>
              <a:gd name="connsiteX171" fmla="*/ 3390301 w 12192000"/>
              <a:gd name="connsiteY171" fmla="*/ 1762546 h 2079137"/>
              <a:gd name="connsiteX172" fmla="*/ 3264312 w 12192000"/>
              <a:gd name="connsiteY172" fmla="*/ 1774620 h 2079137"/>
              <a:gd name="connsiteX173" fmla="*/ 3106901 w 12192000"/>
              <a:gd name="connsiteY173" fmla="*/ 1804264 h 2079137"/>
              <a:gd name="connsiteX174" fmla="*/ 2993303 w 12192000"/>
              <a:gd name="connsiteY174" fmla="*/ 1806542 h 2079137"/>
              <a:gd name="connsiteX175" fmla="*/ 2979115 w 12192000"/>
              <a:gd name="connsiteY175" fmla="*/ 1815432 h 2079137"/>
              <a:gd name="connsiteX176" fmla="*/ 2963118 w 12192000"/>
              <a:gd name="connsiteY176" fmla="*/ 1820962 h 2079137"/>
              <a:gd name="connsiteX177" fmla="*/ 2961156 w 12192000"/>
              <a:gd name="connsiteY177" fmla="*/ 1820297 h 2079137"/>
              <a:gd name="connsiteX178" fmla="*/ 2925719 w 12192000"/>
              <a:gd name="connsiteY178" fmla="*/ 1828468 h 2079137"/>
              <a:gd name="connsiteX179" fmla="*/ 2857951 w 12192000"/>
              <a:gd name="connsiteY179" fmla="*/ 1842496 h 2079137"/>
              <a:gd name="connsiteX180" fmla="*/ 2857427 w 12192000"/>
              <a:gd name="connsiteY180" fmla="*/ 1841591 h 2079137"/>
              <a:gd name="connsiteX181" fmla="*/ 2846731 w 12192000"/>
              <a:gd name="connsiteY181" fmla="*/ 1839316 h 2079137"/>
              <a:gd name="connsiteX182" fmla="*/ 2826290 w 12192000"/>
              <a:gd name="connsiteY182" fmla="*/ 1837274 h 2079137"/>
              <a:gd name="connsiteX183" fmla="*/ 2779146 w 12192000"/>
              <a:gd name="connsiteY183" fmla="*/ 1820071 h 2079137"/>
              <a:gd name="connsiteX184" fmla="*/ 2739608 w 12192000"/>
              <a:gd name="connsiteY184" fmla="*/ 1827861 h 2079137"/>
              <a:gd name="connsiteX185" fmla="*/ 2731631 w 12192000"/>
              <a:gd name="connsiteY185" fmla="*/ 1828881 h 2079137"/>
              <a:gd name="connsiteX186" fmla="*/ 2731464 w 12192000"/>
              <a:gd name="connsiteY186" fmla="*/ 1828677 h 2079137"/>
              <a:gd name="connsiteX187" fmla="*/ 2723037 w 12192000"/>
              <a:gd name="connsiteY187" fmla="*/ 1829303 h 2079137"/>
              <a:gd name="connsiteX188" fmla="*/ 2701616 w 12192000"/>
              <a:gd name="connsiteY188" fmla="*/ 1832725 h 2079137"/>
              <a:gd name="connsiteX189" fmla="*/ 2696239 w 12192000"/>
              <a:gd name="connsiteY189" fmla="*/ 1831904 h 2079137"/>
              <a:gd name="connsiteX190" fmla="*/ 2663445 w 12192000"/>
              <a:gd name="connsiteY190" fmla="*/ 1825958 h 2079137"/>
              <a:gd name="connsiteX191" fmla="*/ 2560925 w 12192000"/>
              <a:gd name="connsiteY191" fmla="*/ 1829094 h 2079137"/>
              <a:gd name="connsiteX192" fmla="*/ 2458739 w 12192000"/>
              <a:gd name="connsiteY192" fmla="*/ 1834479 h 2079137"/>
              <a:gd name="connsiteX193" fmla="*/ 2356074 w 12192000"/>
              <a:gd name="connsiteY193" fmla="*/ 1836991 h 2079137"/>
              <a:gd name="connsiteX194" fmla="*/ 2304241 w 12192000"/>
              <a:gd name="connsiteY194" fmla="*/ 1822021 h 2079137"/>
              <a:gd name="connsiteX195" fmla="*/ 2298362 w 12192000"/>
              <a:gd name="connsiteY195" fmla="*/ 1822125 h 2079137"/>
              <a:gd name="connsiteX196" fmla="*/ 2283527 w 12192000"/>
              <a:gd name="connsiteY196" fmla="*/ 1826361 h 2079137"/>
              <a:gd name="connsiteX197" fmla="*/ 2278150 w 12192000"/>
              <a:gd name="connsiteY197" fmla="*/ 1828604 h 2079137"/>
              <a:gd name="connsiteX198" fmla="*/ 2269853 w 12192000"/>
              <a:gd name="connsiteY198" fmla="*/ 1830502 h 2079137"/>
              <a:gd name="connsiteX199" fmla="*/ 2269585 w 12192000"/>
              <a:gd name="connsiteY199" fmla="*/ 1830341 h 2079137"/>
              <a:gd name="connsiteX200" fmla="*/ 2225332 w 12192000"/>
              <a:gd name="connsiteY200" fmla="*/ 1845825 h 2079137"/>
              <a:gd name="connsiteX201" fmla="*/ 2169048 w 12192000"/>
              <a:gd name="connsiteY201" fmla="*/ 1837658 h 2079137"/>
              <a:gd name="connsiteX202" fmla="*/ 2147231 w 12192000"/>
              <a:gd name="connsiteY202" fmla="*/ 1839027 h 2079137"/>
              <a:gd name="connsiteX203" fmla="*/ 2135241 w 12192000"/>
              <a:gd name="connsiteY203" fmla="*/ 1838652 h 2079137"/>
              <a:gd name="connsiteX204" fmla="*/ 2099215 w 12192000"/>
              <a:gd name="connsiteY204" fmla="*/ 1850768 h 2079137"/>
              <a:gd name="connsiteX205" fmla="*/ 2094046 w 12192000"/>
              <a:gd name="connsiteY205" fmla="*/ 1850806 h 2079137"/>
              <a:gd name="connsiteX206" fmla="*/ 2071850 w 12192000"/>
              <a:gd name="connsiteY206" fmla="*/ 1861319 h 2079137"/>
              <a:gd name="connsiteX207" fmla="*/ 2039607 w 12192000"/>
              <a:gd name="connsiteY207" fmla="*/ 1874318 h 2079137"/>
              <a:gd name="connsiteX208" fmla="*/ 2037289 w 12192000"/>
              <a:gd name="connsiteY208" fmla="*/ 1874025 h 2079137"/>
              <a:gd name="connsiteX209" fmla="*/ 2023615 w 12192000"/>
              <a:gd name="connsiteY209" fmla="*/ 1881562 h 2079137"/>
              <a:gd name="connsiteX210" fmla="*/ 1957176 w 12192000"/>
              <a:gd name="connsiteY210" fmla="*/ 1898709 h 2079137"/>
              <a:gd name="connsiteX211" fmla="*/ 1858081 w 12192000"/>
              <a:gd name="connsiteY211" fmla="*/ 1923144 h 2079137"/>
              <a:gd name="connsiteX212" fmla="*/ 1738865 w 12192000"/>
              <a:gd name="connsiteY212" fmla="*/ 1944965 h 2079137"/>
              <a:gd name="connsiteX213" fmla="*/ 1616692 w 12192000"/>
              <a:gd name="connsiteY213" fmla="*/ 1989107 h 2079137"/>
              <a:gd name="connsiteX214" fmla="*/ 1411898 w 12192000"/>
              <a:gd name="connsiteY214" fmla="*/ 2046254 h 2079137"/>
              <a:gd name="connsiteX215" fmla="*/ 1375780 w 12192000"/>
              <a:gd name="connsiteY215" fmla="*/ 2047961 h 2079137"/>
              <a:gd name="connsiteX216" fmla="*/ 1375707 w 12192000"/>
              <a:gd name="connsiteY216" fmla="*/ 2047981 h 2079137"/>
              <a:gd name="connsiteX217" fmla="*/ 1285585 w 12192000"/>
              <a:gd name="connsiteY217" fmla="*/ 2047113 h 2079137"/>
              <a:gd name="connsiteX218" fmla="*/ 1263658 w 12192000"/>
              <a:gd name="connsiteY218" fmla="*/ 2041397 h 2079137"/>
              <a:gd name="connsiteX219" fmla="*/ 1170403 w 12192000"/>
              <a:gd name="connsiteY219" fmla="*/ 2033399 h 2079137"/>
              <a:gd name="connsiteX220" fmla="*/ 1153718 w 12192000"/>
              <a:gd name="connsiteY220" fmla="*/ 2029576 h 2079137"/>
              <a:gd name="connsiteX221" fmla="*/ 1133937 w 12192000"/>
              <a:gd name="connsiteY221" fmla="*/ 2032149 h 2079137"/>
              <a:gd name="connsiteX222" fmla="*/ 1054999 w 12192000"/>
              <a:gd name="connsiteY222" fmla="*/ 2043242 h 2079137"/>
              <a:gd name="connsiteX223" fmla="*/ 1018405 w 12192000"/>
              <a:gd name="connsiteY223" fmla="*/ 2048281 h 2079137"/>
              <a:gd name="connsiteX224" fmla="*/ 1016563 w 12192000"/>
              <a:gd name="connsiteY224" fmla="*/ 2051718 h 2079137"/>
              <a:gd name="connsiteX225" fmla="*/ 1008284 w 12192000"/>
              <a:gd name="connsiteY225" fmla="*/ 2046742 h 2079137"/>
              <a:gd name="connsiteX226" fmla="*/ 981974 w 12192000"/>
              <a:gd name="connsiteY226" fmla="*/ 2048363 h 2079137"/>
              <a:gd name="connsiteX227" fmla="*/ 971903 w 12192000"/>
              <a:gd name="connsiteY227" fmla="*/ 2053484 h 2079137"/>
              <a:gd name="connsiteX228" fmla="*/ 954015 w 12192000"/>
              <a:gd name="connsiteY228" fmla="*/ 2052529 h 2079137"/>
              <a:gd name="connsiteX229" fmla="*/ 839571 w 12192000"/>
              <a:gd name="connsiteY229" fmla="*/ 2046509 h 2079137"/>
              <a:gd name="connsiteX230" fmla="*/ 823321 w 12192000"/>
              <a:gd name="connsiteY230" fmla="*/ 2054296 h 2079137"/>
              <a:gd name="connsiteX231" fmla="*/ 800990 w 12192000"/>
              <a:gd name="connsiteY231" fmla="*/ 2051523 h 2079137"/>
              <a:gd name="connsiteX232" fmla="*/ 776439 w 12192000"/>
              <a:gd name="connsiteY232" fmla="*/ 2062634 h 2079137"/>
              <a:gd name="connsiteX233" fmla="*/ 763041 w 12192000"/>
              <a:gd name="connsiteY233" fmla="*/ 2063995 h 2079137"/>
              <a:gd name="connsiteX234" fmla="*/ 757863 w 12192000"/>
              <a:gd name="connsiteY234" fmla="*/ 2065877 h 2079137"/>
              <a:gd name="connsiteX235" fmla="*/ 745053 w 12192000"/>
              <a:gd name="connsiteY235" fmla="*/ 2051831 h 2079137"/>
              <a:gd name="connsiteX236" fmla="*/ 722609 w 12192000"/>
              <a:gd name="connsiteY236" fmla="*/ 2049504 h 2079137"/>
              <a:gd name="connsiteX237" fmla="*/ 717618 w 12192000"/>
              <a:gd name="connsiteY237" fmla="*/ 2042131 h 2079137"/>
              <a:gd name="connsiteX238" fmla="*/ 703285 w 12192000"/>
              <a:gd name="connsiteY238" fmla="*/ 2046808 h 2079137"/>
              <a:gd name="connsiteX239" fmla="*/ 680199 w 12192000"/>
              <a:gd name="connsiteY239" fmla="*/ 2051947 h 2079137"/>
              <a:gd name="connsiteX240" fmla="*/ 667351 w 12192000"/>
              <a:gd name="connsiteY240" fmla="*/ 2054469 h 2079137"/>
              <a:gd name="connsiteX241" fmla="*/ 660961 w 12192000"/>
              <a:gd name="connsiteY241" fmla="*/ 2049404 h 2079137"/>
              <a:gd name="connsiteX242" fmla="*/ 638282 w 12192000"/>
              <a:gd name="connsiteY242" fmla="*/ 2060093 h 2079137"/>
              <a:gd name="connsiteX243" fmla="*/ 583551 w 12192000"/>
              <a:gd name="connsiteY243" fmla="*/ 2070197 h 2079137"/>
              <a:gd name="connsiteX244" fmla="*/ 525274 w 12192000"/>
              <a:gd name="connsiteY244" fmla="*/ 2079137 h 2079137"/>
              <a:gd name="connsiteX245" fmla="*/ 405635 w 12192000"/>
              <a:gd name="connsiteY245" fmla="*/ 2059339 h 2079137"/>
              <a:gd name="connsiteX246" fmla="*/ 281555 w 12192000"/>
              <a:gd name="connsiteY246" fmla="*/ 2022847 h 2079137"/>
              <a:gd name="connsiteX247" fmla="*/ 98513 w 12192000"/>
              <a:gd name="connsiteY247" fmla="*/ 1969504 h 2079137"/>
              <a:gd name="connsiteX248" fmla="*/ 56191 w 12192000"/>
              <a:gd name="connsiteY248" fmla="*/ 1950709 h 2079137"/>
              <a:gd name="connsiteX249" fmla="*/ 0 w 12192000"/>
              <a:gd name="connsiteY249" fmla="*/ 1935789 h 2079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</a:cxnLst>
            <a:rect l="l" t="t" r="r" b="b"/>
            <a:pathLst>
              <a:path w="12192000" h="2079137">
                <a:moveTo>
                  <a:pt x="12160143" y="831692"/>
                </a:moveTo>
                <a:lnTo>
                  <a:pt x="12159112" y="833361"/>
                </a:lnTo>
                <a:cubicBezTo>
                  <a:pt x="12157915" y="833832"/>
                  <a:pt x="12157402" y="833649"/>
                  <a:pt x="12158912" y="83243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558063"/>
                </a:lnTo>
                <a:lnTo>
                  <a:pt x="12189259" y="810508"/>
                </a:lnTo>
                <a:lnTo>
                  <a:pt x="12170847" y="825280"/>
                </a:lnTo>
                <a:lnTo>
                  <a:pt x="12160143" y="831692"/>
                </a:lnTo>
                <a:lnTo>
                  <a:pt x="12163806" y="825759"/>
                </a:lnTo>
                <a:cubicBezTo>
                  <a:pt x="12125449" y="821525"/>
                  <a:pt x="12082203" y="824698"/>
                  <a:pt x="12056557" y="810176"/>
                </a:cubicBezTo>
                <a:cubicBezTo>
                  <a:pt x="12050902" y="790976"/>
                  <a:pt x="11923731" y="799312"/>
                  <a:pt x="11900316" y="789618"/>
                </a:cubicBezTo>
                <a:cubicBezTo>
                  <a:pt x="11841702" y="803374"/>
                  <a:pt x="11823963" y="832645"/>
                  <a:pt x="11791206" y="824176"/>
                </a:cubicBezTo>
                <a:cubicBezTo>
                  <a:pt x="11768977" y="817380"/>
                  <a:pt x="11683857" y="828947"/>
                  <a:pt x="11659257" y="800841"/>
                </a:cubicBezTo>
                <a:cubicBezTo>
                  <a:pt x="11617173" y="818107"/>
                  <a:pt x="11602556" y="790694"/>
                  <a:pt x="11569789" y="797135"/>
                </a:cubicBezTo>
                <a:cubicBezTo>
                  <a:pt x="11498310" y="795094"/>
                  <a:pt x="11458472" y="819882"/>
                  <a:pt x="11367885" y="791985"/>
                </a:cubicBezTo>
                <a:cubicBezTo>
                  <a:pt x="11325508" y="798158"/>
                  <a:pt x="11266580" y="755023"/>
                  <a:pt x="11174663" y="788721"/>
                </a:cubicBezTo>
                <a:cubicBezTo>
                  <a:pt x="11122703" y="792192"/>
                  <a:pt x="11150009" y="775410"/>
                  <a:pt x="11068220" y="786994"/>
                </a:cubicBezTo>
                <a:cubicBezTo>
                  <a:pt x="11046931" y="759861"/>
                  <a:pt x="10919185" y="793102"/>
                  <a:pt x="10893266" y="794013"/>
                </a:cubicBezTo>
                <a:cubicBezTo>
                  <a:pt x="10874184" y="776189"/>
                  <a:pt x="10862860" y="788743"/>
                  <a:pt x="10844025" y="789857"/>
                </a:cubicBezTo>
                <a:cubicBezTo>
                  <a:pt x="10836453" y="779294"/>
                  <a:pt x="10820690" y="778184"/>
                  <a:pt x="10814353" y="789010"/>
                </a:cubicBezTo>
                <a:cubicBezTo>
                  <a:pt x="10819669" y="816016"/>
                  <a:pt x="10754019" y="789067"/>
                  <a:pt x="10748393" y="806738"/>
                </a:cubicBezTo>
                <a:cubicBezTo>
                  <a:pt x="10687156" y="807873"/>
                  <a:pt x="10550299" y="781800"/>
                  <a:pt x="10468256" y="778733"/>
                </a:cubicBezTo>
                <a:cubicBezTo>
                  <a:pt x="10436666" y="770025"/>
                  <a:pt x="10371995" y="797252"/>
                  <a:pt x="10256131" y="788332"/>
                </a:cubicBezTo>
                <a:cubicBezTo>
                  <a:pt x="10240995" y="781626"/>
                  <a:pt x="10182664" y="765742"/>
                  <a:pt x="10177442" y="777371"/>
                </a:cubicBezTo>
                <a:cubicBezTo>
                  <a:pt x="10141447" y="775683"/>
                  <a:pt x="10030323" y="810071"/>
                  <a:pt x="10006086" y="792651"/>
                </a:cubicBezTo>
                <a:cubicBezTo>
                  <a:pt x="10009448" y="818833"/>
                  <a:pt x="9960389" y="791426"/>
                  <a:pt x="9952382" y="815411"/>
                </a:cubicBezTo>
                <a:lnTo>
                  <a:pt x="9926457" y="827295"/>
                </a:lnTo>
                <a:lnTo>
                  <a:pt x="9843405" y="867046"/>
                </a:lnTo>
                <a:lnTo>
                  <a:pt x="9830866" y="875047"/>
                </a:lnTo>
                <a:lnTo>
                  <a:pt x="9801807" y="872272"/>
                </a:lnTo>
                <a:lnTo>
                  <a:pt x="9785653" y="861743"/>
                </a:lnTo>
                <a:lnTo>
                  <a:pt x="9781177" y="864820"/>
                </a:lnTo>
                <a:cubicBezTo>
                  <a:pt x="9776153" y="871003"/>
                  <a:pt x="9773556" y="874842"/>
                  <a:pt x="9768640" y="869379"/>
                </a:cubicBezTo>
                <a:lnTo>
                  <a:pt x="9712211" y="900283"/>
                </a:lnTo>
                <a:cubicBezTo>
                  <a:pt x="9706243" y="902750"/>
                  <a:pt x="9698952" y="902954"/>
                  <a:pt x="9689465" y="899268"/>
                </a:cubicBezTo>
                <a:cubicBezTo>
                  <a:pt x="9670819" y="902906"/>
                  <a:pt x="9618108" y="917739"/>
                  <a:pt x="9600339" y="922112"/>
                </a:cubicBezTo>
                <a:lnTo>
                  <a:pt x="9582850" y="925510"/>
                </a:lnTo>
                <a:cubicBezTo>
                  <a:pt x="9574400" y="928631"/>
                  <a:pt x="9556868" y="938130"/>
                  <a:pt x="9549638" y="940845"/>
                </a:cubicBezTo>
                <a:cubicBezTo>
                  <a:pt x="9543792" y="942327"/>
                  <a:pt x="9546812" y="939351"/>
                  <a:pt x="9539471" y="941799"/>
                </a:cubicBezTo>
                <a:cubicBezTo>
                  <a:pt x="9538994" y="947702"/>
                  <a:pt x="9536009" y="953248"/>
                  <a:pt x="9505592" y="955533"/>
                </a:cubicBezTo>
                <a:cubicBezTo>
                  <a:pt x="9486013" y="968563"/>
                  <a:pt x="9460860" y="978842"/>
                  <a:pt x="9432569" y="985377"/>
                </a:cubicBezTo>
                <a:cubicBezTo>
                  <a:pt x="9426990" y="980335"/>
                  <a:pt x="9418918" y="990185"/>
                  <a:pt x="9414216" y="992655"/>
                </a:cubicBezTo>
                <a:cubicBezTo>
                  <a:pt x="9412644" y="989014"/>
                  <a:pt x="9400057" y="989255"/>
                  <a:pt x="9397106" y="992980"/>
                </a:cubicBezTo>
                <a:cubicBezTo>
                  <a:pt x="9314093" y="1020862"/>
                  <a:pt x="9349678" y="978420"/>
                  <a:pt x="9305108" y="1007767"/>
                </a:cubicBezTo>
                <a:cubicBezTo>
                  <a:pt x="9296670" y="1010324"/>
                  <a:pt x="9289251" y="1009612"/>
                  <a:pt x="9282434" y="1007523"/>
                </a:cubicBezTo>
                <a:lnTo>
                  <a:pt x="9271941" y="1002839"/>
                </a:lnTo>
                <a:lnTo>
                  <a:pt x="9238227" y="1017668"/>
                </a:lnTo>
                <a:cubicBezTo>
                  <a:pt x="9221294" y="1023415"/>
                  <a:pt x="9203166" y="1027997"/>
                  <a:pt x="9184265" y="1031275"/>
                </a:cubicBezTo>
                <a:cubicBezTo>
                  <a:pt x="9178371" y="1024135"/>
                  <a:pt x="9165618" y="1036637"/>
                  <a:pt x="9159000" y="1039569"/>
                </a:cubicBezTo>
                <a:cubicBezTo>
                  <a:pt x="9157881" y="1034602"/>
                  <a:pt x="9141725" y="1033964"/>
                  <a:pt x="9137031" y="1038699"/>
                </a:cubicBezTo>
                <a:cubicBezTo>
                  <a:pt x="9023973" y="1069523"/>
                  <a:pt x="9079946" y="1015706"/>
                  <a:pt x="9015702" y="1051400"/>
                </a:cubicBezTo>
                <a:lnTo>
                  <a:pt x="8971403" y="1040542"/>
                </a:lnTo>
                <a:lnTo>
                  <a:pt x="8961826" y="1045364"/>
                </a:lnTo>
                <a:cubicBezTo>
                  <a:pt x="8922837" y="1050010"/>
                  <a:pt x="8909116" y="1040754"/>
                  <a:pt x="8888623" y="1053908"/>
                </a:cubicBezTo>
                <a:cubicBezTo>
                  <a:pt x="8850424" y="1035587"/>
                  <a:pt x="8865892" y="1054194"/>
                  <a:pt x="8841066" y="1060421"/>
                </a:cubicBezTo>
                <a:cubicBezTo>
                  <a:pt x="8818353" y="1064878"/>
                  <a:pt x="8775995" y="1076068"/>
                  <a:pt x="8752342" y="1080646"/>
                </a:cubicBezTo>
                <a:cubicBezTo>
                  <a:pt x="8736966" y="1099406"/>
                  <a:pt x="8723186" y="1079948"/>
                  <a:pt x="8699139" y="1087885"/>
                </a:cubicBezTo>
                <a:cubicBezTo>
                  <a:pt x="8688630" y="1095506"/>
                  <a:pt x="8680324" y="1097539"/>
                  <a:pt x="8667273" y="1092062"/>
                </a:cubicBezTo>
                <a:cubicBezTo>
                  <a:pt x="8619205" y="1128818"/>
                  <a:pt x="8634590" y="1097116"/>
                  <a:pt x="8586064" y="1114603"/>
                </a:cubicBezTo>
                <a:cubicBezTo>
                  <a:pt x="8544721" y="1131913"/>
                  <a:pt x="8496602" y="1145520"/>
                  <a:pt x="8460312" y="1179878"/>
                </a:cubicBezTo>
                <a:cubicBezTo>
                  <a:pt x="8454266" y="1189140"/>
                  <a:pt x="8435781" y="1194455"/>
                  <a:pt x="8419023" y="1191748"/>
                </a:cubicBezTo>
                <a:cubicBezTo>
                  <a:pt x="8416138" y="1191283"/>
                  <a:pt x="8413416" y="1190591"/>
                  <a:pt x="8410939" y="1189696"/>
                </a:cubicBezTo>
                <a:cubicBezTo>
                  <a:pt x="8390077" y="1213458"/>
                  <a:pt x="8370324" y="1205397"/>
                  <a:pt x="8362040" y="1220820"/>
                </a:cubicBezTo>
                <a:cubicBezTo>
                  <a:pt x="8320616" y="1231942"/>
                  <a:pt x="8281663" y="1222882"/>
                  <a:pt x="8273677" y="1236495"/>
                </a:cubicBezTo>
                <a:cubicBezTo>
                  <a:pt x="8251358" y="1238573"/>
                  <a:pt x="8216738" y="1228341"/>
                  <a:pt x="8204283" y="1243537"/>
                </a:cubicBezTo>
                <a:cubicBezTo>
                  <a:pt x="8198634" y="1233135"/>
                  <a:pt x="8181550" y="1254947"/>
                  <a:pt x="8166550" y="1249551"/>
                </a:cubicBezTo>
                <a:cubicBezTo>
                  <a:pt x="8155570" y="1244572"/>
                  <a:pt x="8147825" y="1250027"/>
                  <a:pt x="8137785" y="1251636"/>
                </a:cubicBezTo>
                <a:cubicBezTo>
                  <a:pt x="8123427" y="1248361"/>
                  <a:pt x="8081662" y="1261833"/>
                  <a:pt x="8071596" y="1269274"/>
                </a:cubicBezTo>
                <a:cubicBezTo>
                  <a:pt x="8048949" y="1293759"/>
                  <a:pt x="7983924" y="1284712"/>
                  <a:pt x="7964816" y="1303668"/>
                </a:cubicBezTo>
                <a:cubicBezTo>
                  <a:pt x="7957137" y="1306992"/>
                  <a:pt x="7949335" y="1308861"/>
                  <a:pt x="7941495" y="1309821"/>
                </a:cubicBezTo>
                <a:lnTo>
                  <a:pt x="7919123" y="1310466"/>
                </a:lnTo>
                <a:lnTo>
                  <a:pt x="7911902" y="1306569"/>
                </a:lnTo>
                <a:lnTo>
                  <a:pt x="7898703" y="1309208"/>
                </a:lnTo>
                <a:lnTo>
                  <a:pt x="7894703" y="1308939"/>
                </a:lnTo>
                <a:lnTo>
                  <a:pt x="7872267" y="1308370"/>
                </a:lnTo>
                <a:cubicBezTo>
                  <a:pt x="7886550" y="1330359"/>
                  <a:pt x="7812648" y="1314851"/>
                  <a:pt x="7836454" y="1331265"/>
                </a:cubicBezTo>
                <a:cubicBezTo>
                  <a:pt x="7798907" y="1336933"/>
                  <a:pt x="7831419" y="1351068"/>
                  <a:pt x="7782451" y="1339601"/>
                </a:cubicBezTo>
                <a:cubicBezTo>
                  <a:pt x="7727636" y="1365002"/>
                  <a:pt x="7583002" y="1338768"/>
                  <a:pt x="7542969" y="1372495"/>
                </a:cubicBezTo>
                <a:cubicBezTo>
                  <a:pt x="7546396" y="1360942"/>
                  <a:pt x="7492851" y="1424323"/>
                  <a:pt x="7476832" y="1431655"/>
                </a:cubicBezTo>
                <a:cubicBezTo>
                  <a:pt x="7439619" y="1443703"/>
                  <a:pt x="7425596" y="1454661"/>
                  <a:pt x="7370237" y="1474339"/>
                </a:cubicBezTo>
                <a:cubicBezTo>
                  <a:pt x="7316246" y="1485928"/>
                  <a:pt x="7281903" y="1512712"/>
                  <a:pt x="7222223" y="1510199"/>
                </a:cubicBezTo>
                <a:cubicBezTo>
                  <a:pt x="7221190" y="1514030"/>
                  <a:pt x="7218885" y="1517398"/>
                  <a:pt x="7215703" y="1520424"/>
                </a:cubicBezTo>
                <a:lnTo>
                  <a:pt x="7204548" y="1528145"/>
                </a:lnTo>
                <a:lnTo>
                  <a:pt x="7202038" y="1527954"/>
                </a:lnTo>
                <a:lnTo>
                  <a:pt x="7173860" y="1541605"/>
                </a:lnTo>
                <a:lnTo>
                  <a:pt x="7155079" y="1552495"/>
                </a:lnTo>
                <a:lnTo>
                  <a:pt x="7149757" y="1552732"/>
                </a:lnTo>
                <a:cubicBezTo>
                  <a:pt x="7141378" y="1554948"/>
                  <a:pt x="7115959" y="1563256"/>
                  <a:pt x="7104804" y="1565792"/>
                </a:cubicBezTo>
                <a:cubicBezTo>
                  <a:pt x="7099811" y="1550850"/>
                  <a:pt x="7096935" y="1561973"/>
                  <a:pt x="7082824" y="1567947"/>
                </a:cubicBezTo>
                <a:cubicBezTo>
                  <a:pt x="7071919" y="1546070"/>
                  <a:pt x="7039417" y="1570606"/>
                  <a:pt x="7021520" y="1562334"/>
                </a:cubicBezTo>
                <a:cubicBezTo>
                  <a:pt x="7011400" y="1567217"/>
                  <a:pt x="7000495" y="1571981"/>
                  <a:pt x="6988956" y="1576442"/>
                </a:cubicBezTo>
                <a:lnTo>
                  <a:pt x="6981922" y="1578821"/>
                </a:lnTo>
                <a:lnTo>
                  <a:pt x="6981583" y="1578678"/>
                </a:lnTo>
                <a:cubicBezTo>
                  <a:pt x="6979627" y="1578791"/>
                  <a:pt x="6977153" y="1579421"/>
                  <a:pt x="6973762" y="1580811"/>
                </a:cubicBezTo>
                <a:lnTo>
                  <a:pt x="6969093" y="1583157"/>
                </a:lnTo>
                <a:lnTo>
                  <a:pt x="6890037" y="1575825"/>
                </a:lnTo>
                <a:cubicBezTo>
                  <a:pt x="6849459" y="1579997"/>
                  <a:pt x="6820022" y="1566922"/>
                  <a:pt x="6785054" y="1582200"/>
                </a:cubicBezTo>
                <a:cubicBezTo>
                  <a:pt x="6747047" y="1586037"/>
                  <a:pt x="6712794" y="1582954"/>
                  <a:pt x="6681692" y="1591296"/>
                </a:cubicBezTo>
                <a:cubicBezTo>
                  <a:pt x="6667557" y="1587501"/>
                  <a:pt x="6654822" y="1586753"/>
                  <a:pt x="6644556" y="1595940"/>
                </a:cubicBezTo>
                <a:cubicBezTo>
                  <a:pt x="6608615" y="1597269"/>
                  <a:pt x="6597697" y="1587005"/>
                  <a:pt x="6577106" y="1598261"/>
                </a:cubicBezTo>
                <a:lnTo>
                  <a:pt x="6544183" y="1596149"/>
                </a:lnTo>
                <a:lnTo>
                  <a:pt x="6540921" y="1593857"/>
                </a:lnTo>
                <a:lnTo>
                  <a:pt x="6535046" y="1593283"/>
                </a:lnTo>
                <a:lnTo>
                  <a:pt x="6519853" y="1595771"/>
                </a:lnTo>
                <a:lnTo>
                  <a:pt x="6514280" y="1597376"/>
                </a:lnTo>
                <a:cubicBezTo>
                  <a:pt x="6510385" y="1598232"/>
                  <a:pt x="6507735" y="1598481"/>
                  <a:pt x="6505824" y="1598298"/>
                </a:cubicBezTo>
                <a:lnTo>
                  <a:pt x="6505573" y="1598109"/>
                </a:lnTo>
                <a:lnTo>
                  <a:pt x="6497741" y="1599392"/>
                </a:lnTo>
                <a:cubicBezTo>
                  <a:pt x="6484628" y="1602044"/>
                  <a:pt x="6471968" y="1605085"/>
                  <a:pt x="6459992" y="1608358"/>
                </a:cubicBezTo>
                <a:cubicBezTo>
                  <a:pt x="6447037" y="1597612"/>
                  <a:pt x="6404274" y="1616787"/>
                  <a:pt x="6404572" y="1593771"/>
                </a:cubicBezTo>
                <a:cubicBezTo>
                  <a:pt x="6388277" y="1597519"/>
                  <a:pt x="6380141" y="1607970"/>
                  <a:pt x="6382671" y="1592612"/>
                </a:cubicBezTo>
                <a:lnTo>
                  <a:pt x="6369843" y="1590015"/>
                </a:lnTo>
                <a:lnTo>
                  <a:pt x="6269740" y="1614633"/>
                </a:lnTo>
                <a:lnTo>
                  <a:pt x="6255405" y="1620529"/>
                </a:lnTo>
                <a:cubicBezTo>
                  <a:pt x="6250911" y="1623016"/>
                  <a:pt x="6247090" y="1625968"/>
                  <a:pt x="6244248" y="1629561"/>
                </a:cubicBezTo>
                <a:cubicBezTo>
                  <a:pt x="6188859" y="1618246"/>
                  <a:pt x="6143250" y="1639346"/>
                  <a:pt x="6086396" y="1642666"/>
                </a:cubicBezTo>
                <a:cubicBezTo>
                  <a:pt x="6024311" y="1653696"/>
                  <a:pt x="5889522" y="1686499"/>
                  <a:pt x="5867429" y="1695554"/>
                </a:cubicBezTo>
                <a:cubicBezTo>
                  <a:pt x="5848669" y="1700350"/>
                  <a:pt x="5763994" y="1699795"/>
                  <a:pt x="5772864" y="1689002"/>
                </a:cubicBezTo>
                <a:cubicBezTo>
                  <a:pt x="5718480" y="1716048"/>
                  <a:pt x="5694188" y="1696562"/>
                  <a:pt x="5629833" y="1713273"/>
                </a:cubicBezTo>
                <a:lnTo>
                  <a:pt x="5504771" y="1725744"/>
                </a:lnTo>
                <a:lnTo>
                  <a:pt x="5490967" y="1726367"/>
                </a:lnTo>
                <a:lnTo>
                  <a:pt x="5486015" y="1721481"/>
                </a:lnTo>
                <a:lnTo>
                  <a:pt x="5439364" y="1721349"/>
                </a:lnTo>
                <a:cubicBezTo>
                  <a:pt x="5418850" y="1733129"/>
                  <a:pt x="5381503" y="1725668"/>
                  <a:pt x="5350025" y="1729885"/>
                </a:cubicBezTo>
                <a:lnTo>
                  <a:pt x="5336104" y="1734377"/>
                </a:lnTo>
                <a:lnTo>
                  <a:pt x="5245234" y="1738520"/>
                </a:lnTo>
                <a:lnTo>
                  <a:pt x="5182955" y="1744622"/>
                </a:lnTo>
                <a:lnTo>
                  <a:pt x="5169506" y="1748993"/>
                </a:lnTo>
                <a:lnTo>
                  <a:pt x="5154299" y="1744080"/>
                </a:lnTo>
                <a:cubicBezTo>
                  <a:pt x="5152463" y="1742751"/>
                  <a:pt x="5150989" y="1741283"/>
                  <a:pt x="5149917" y="1739727"/>
                </a:cubicBezTo>
                <a:lnTo>
                  <a:pt x="5100319" y="1745797"/>
                </a:lnTo>
                <a:lnTo>
                  <a:pt x="5094361" y="1745767"/>
                </a:lnTo>
                <a:lnTo>
                  <a:pt x="5053410" y="1742790"/>
                </a:lnTo>
                <a:lnTo>
                  <a:pt x="4992711" y="1734075"/>
                </a:lnTo>
                <a:cubicBezTo>
                  <a:pt x="4972764" y="1728527"/>
                  <a:pt x="4955480" y="1708667"/>
                  <a:pt x="4930098" y="1717312"/>
                </a:cubicBezTo>
                <a:cubicBezTo>
                  <a:pt x="4936142" y="1706767"/>
                  <a:pt x="4900350" y="1719438"/>
                  <a:pt x="4893834" y="1710028"/>
                </a:cubicBezTo>
                <a:cubicBezTo>
                  <a:pt x="4890113" y="1702277"/>
                  <a:pt x="4878389" y="1704314"/>
                  <a:pt x="4868730" y="1702384"/>
                </a:cubicBezTo>
                <a:cubicBezTo>
                  <a:pt x="4860577" y="1694955"/>
                  <a:pt x="4813519" y="1692594"/>
                  <a:pt x="4797925" y="1695535"/>
                </a:cubicBezTo>
                <a:cubicBezTo>
                  <a:pt x="4754973" y="1708626"/>
                  <a:pt x="4712186" y="1679830"/>
                  <a:pt x="4677670" y="1689453"/>
                </a:cubicBezTo>
                <a:cubicBezTo>
                  <a:pt x="4650390" y="1686902"/>
                  <a:pt x="4641786" y="1682702"/>
                  <a:pt x="4634248" y="1680227"/>
                </a:cubicBezTo>
                <a:lnTo>
                  <a:pt x="4632434" y="1674607"/>
                </a:lnTo>
                <a:lnTo>
                  <a:pt x="4619204" y="1672507"/>
                </a:lnTo>
                <a:lnTo>
                  <a:pt x="4616283" y="1670977"/>
                </a:lnTo>
                <a:cubicBezTo>
                  <a:pt x="4610716" y="1668036"/>
                  <a:pt x="4605090" y="1665277"/>
                  <a:pt x="4598926" y="1663178"/>
                </a:cubicBezTo>
                <a:cubicBezTo>
                  <a:pt x="4588025" y="1686237"/>
                  <a:pt x="4544698" y="1649138"/>
                  <a:pt x="4547069" y="1670642"/>
                </a:cubicBezTo>
                <a:lnTo>
                  <a:pt x="4523516" y="1669785"/>
                </a:lnTo>
                <a:lnTo>
                  <a:pt x="4500586" y="1675912"/>
                </a:lnTo>
                <a:lnTo>
                  <a:pt x="4488196" y="1683463"/>
                </a:lnTo>
                <a:lnTo>
                  <a:pt x="4445463" y="1695634"/>
                </a:lnTo>
                <a:lnTo>
                  <a:pt x="4446550" y="1680538"/>
                </a:lnTo>
                <a:lnTo>
                  <a:pt x="4365375" y="1697935"/>
                </a:lnTo>
                <a:lnTo>
                  <a:pt x="4305123" y="1714185"/>
                </a:lnTo>
                <a:lnTo>
                  <a:pt x="4292665" y="1720703"/>
                </a:lnTo>
                <a:lnTo>
                  <a:pt x="4276789" y="1718367"/>
                </a:lnTo>
                <a:cubicBezTo>
                  <a:pt x="4274740" y="1717359"/>
                  <a:pt x="4273021" y="1716157"/>
                  <a:pt x="4271683" y="1714801"/>
                </a:cubicBezTo>
                <a:lnTo>
                  <a:pt x="4223918" y="1728936"/>
                </a:lnTo>
                <a:lnTo>
                  <a:pt x="4218039" y="1729885"/>
                </a:lnTo>
                <a:lnTo>
                  <a:pt x="4177153" y="1733691"/>
                </a:lnTo>
                <a:lnTo>
                  <a:pt x="4051032" y="1728886"/>
                </a:lnTo>
                <a:cubicBezTo>
                  <a:pt x="4055072" y="1717510"/>
                  <a:pt x="4022108" y="1735873"/>
                  <a:pt x="4013978" y="1727679"/>
                </a:cubicBezTo>
                <a:cubicBezTo>
                  <a:pt x="4008905" y="1720660"/>
                  <a:pt x="3997723" y="1724594"/>
                  <a:pt x="3987857" y="1724282"/>
                </a:cubicBezTo>
                <a:cubicBezTo>
                  <a:pt x="3978476" y="1718309"/>
                  <a:pt x="3931683" y="1723723"/>
                  <a:pt x="3916852" y="1729184"/>
                </a:cubicBezTo>
                <a:cubicBezTo>
                  <a:pt x="3876910" y="1749138"/>
                  <a:pt x="3829523" y="1727824"/>
                  <a:pt x="3797263" y="1742976"/>
                </a:cubicBezTo>
                <a:cubicBezTo>
                  <a:pt x="3769922" y="1744951"/>
                  <a:pt x="3760682" y="1742230"/>
                  <a:pt x="3752806" y="1741033"/>
                </a:cubicBezTo>
                <a:lnTo>
                  <a:pt x="3749997" y="1735799"/>
                </a:lnTo>
                <a:lnTo>
                  <a:pt x="3736582" y="1735907"/>
                </a:lnTo>
                <a:lnTo>
                  <a:pt x="3733428" y="1734881"/>
                </a:lnTo>
                <a:cubicBezTo>
                  <a:pt x="3727408" y="1732899"/>
                  <a:pt x="3721365" y="1731108"/>
                  <a:pt x="3714911" y="1730056"/>
                </a:cubicBezTo>
                <a:cubicBezTo>
                  <a:pt x="3708355" y="1754554"/>
                  <a:pt x="3658933" y="1725152"/>
                  <a:pt x="3665172" y="1745936"/>
                </a:cubicBezTo>
                <a:cubicBezTo>
                  <a:pt x="3628569" y="1744420"/>
                  <a:pt x="3583742" y="1775884"/>
                  <a:pt x="3552006" y="1755220"/>
                </a:cubicBezTo>
                <a:cubicBezTo>
                  <a:pt x="3497522" y="1758390"/>
                  <a:pt x="3448310" y="1757433"/>
                  <a:pt x="3390301" y="1762546"/>
                </a:cubicBezTo>
                <a:cubicBezTo>
                  <a:pt x="3345266" y="1774524"/>
                  <a:pt x="3297039" y="1758531"/>
                  <a:pt x="3264312" y="1774620"/>
                </a:cubicBezTo>
                <a:cubicBezTo>
                  <a:pt x="3212634" y="1771139"/>
                  <a:pt x="3147905" y="1780248"/>
                  <a:pt x="3106901" y="1804264"/>
                </a:cubicBezTo>
                <a:cubicBezTo>
                  <a:pt x="3051355" y="1805490"/>
                  <a:pt x="3041708" y="1820368"/>
                  <a:pt x="2993303" y="1806542"/>
                </a:cubicBezTo>
                <a:cubicBezTo>
                  <a:pt x="2989182" y="1810139"/>
                  <a:pt x="2984377" y="1813039"/>
                  <a:pt x="2979115" y="1815432"/>
                </a:cubicBezTo>
                <a:lnTo>
                  <a:pt x="2963118" y="1820962"/>
                </a:lnTo>
                <a:lnTo>
                  <a:pt x="2961156" y="1820297"/>
                </a:lnTo>
                <a:lnTo>
                  <a:pt x="2925719" y="1828468"/>
                </a:lnTo>
                <a:lnTo>
                  <a:pt x="2857951" y="1842496"/>
                </a:lnTo>
                <a:lnTo>
                  <a:pt x="2857427" y="1841591"/>
                </a:lnTo>
                <a:cubicBezTo>
                  <a:pt x="2855386" y="1839734"/>
                  <a:pt x="2852250" y="1838690"/>
                  <a:pt x="2846731" y="1839316"/>
                </a:cubicBezTo>
                <a:cubicBezTo>
                  <a:pt x="2855175" y="1823564"/>
                  <a:pt x="2843311" y="1834035"/>
                  <a:pt x="2826290" y="1837274"/>
                </a:cubicBezTo>
                <a:cubicBezTo>
                  <a:pt x="2835609" y="1813530"/>
                  <a:pt x="2787284" y="1831665"/>
                  <a:pt x="2779146" y="1820071"/>
                </a:cubicBezTo>
                <a:cubicBezTo>
                  <a:pt x="2766432" y="1822985"/>
                  <a:pt x="2753158" y="1825635"/>
                  <a:pt x="2739608" y="1827861"/>
                </a:cubicBezTo>
                <a:lnTo>
                  <a:pt x="2731631" y="1828881"/>
                </a:lnTo>
                <a:cubicBezTo>
                  <a:pt x="2731575" y="1828813"/>
                  <a:pt x="2731521" y="1828744"/>
                  <a:pt x="2731464" y="1828677"/>
                </a:cubicBezTo>
                <a:cubicBezTo>
                  <a:pt x="2729715" y="1828415"/>
                  <a:pt x="2727085" y="1828569"/>
                  <a:pt x="2723037" y="1829303"/>
                </a:cubicBezTo>
                <a:lnTo>
                  <a:pt x="2701616" y="1832725"/>
                </a:lnTo>
                <a:lnTo>
                  <a:pt x="2696239" y="1831904"/>
                </a:lnTo>
                <a:lnTo>
                  <a:pt x="2663445" y="1825958"/>
                </a:lnTo>
                <a:cubicBezTo>
                  <a:pt x="2641260" y="1825904"/>
                  <a:pt x="2595040" y="1827674"/>
                  <a:pt x="2560925" y="1829094"/>
                </a:cubicBezTo>
                <a:cubicBezTo>
                  <a:pt x="2527977" y="1836499"/>
                  <a:pt x="2496507" y="1831991"/>
                  <a:pt x="2458739" y="1834479"/>
                </a:cubicBezTo>
                <a:cubicBezTo>
                  <a:pt x="2419379" y="1848893"/>
                  <a:pt x="2396428" y="1834257"/>
                  <a:pt x="2356074" y="1836991"/>
                </a:cubicBezTo>
                <a:cubicBezTo>
                  <a:pt x="2323435" y="1857644"/>
                  <a:pt x="2325610" y="1826053"/>
                  <a:pt x="2304241" y="1822021"/>
                </a:cubicBezTo>
                <a:lnTo>
                  <a:pt x="2298362" y="1822125"/>
                </a:lnTo>
                <a:lnTo>
                  <a:pt x="2283527" y="1826361"/>
                </a:lnTo>
                <a:lnTo>
                  <a:pt x="2278150" y="1828604"/>
                </a:lnTo>
                <a:cubicBezTo>
                  <a:pt x="2274371" y="1829907"/>
                  <a:pt x="2271762" y="1830461"/>
                  <a:pt x="2269853" y="1830502"/>
                </a:cubicBezTo>
                <a:lnTo>
                  <a:pt x="2269585" y="1830341"/>
                </a:lnTo>
                <a:lnTo>
                  <a:pt x="2225332" y="1845825"/>
                </a:lnTo>
                <a:cubicBezTo>
                  <a:pt x="2211505" y="1836594"/>
                  <a:pt x="2170867" y="1860661"/>
                  <a:pt x="2169048" y="1837658"/>
                </a:cubicBezTo>
                <a:cubicBezTo>
                  <a:pt x="2153238" y="1843278"/>
                  <a:pt x="2146132" y="1854645"/>
                  <a:pt x="2147231" y="1839027"/>
                </a:cubicBezTo>
                <a:cubicBezTo>
                  <a:pt x="2141901" y="1840465"/>
                  <a:pt x="2138205" y="1840014"/>
                  <a:pt x="2135241" y="1838652"/>
                </a:cubicBezTo>
                <a:lnTo>
                  <a:pt x="2099215" y="1850768"/>
                </a:lnTo>
                <a:lnTo>
                  <a:pt x="2094046" y="1850806"/>
                </a:lnTo>
                <a:lnTo>
                  <a:pt x="2071850" y="1861319"/>
                </a:lnTo>
                <a:lnTo>
                  <a:pt x="2039607" y="1874318"/>
                </a:lnTo>
                <a:lnTo>
                  <a:pt x="2037289" y="1874025"/>
                </a:lnTo>
                <a:lnTo>
                  <a:pt x="2023615" y="1881562"/>
                </a:lnTo>
                <a:cubicBezTo>
                  <a:pt x="2019390" y="1884562"/>
                  <a:pt x="1959668" y="1894795"/>
                  <a:pt x="1957176" y="1898709"/>
                </a:cubicBezTo>
                <a:cubicBezTo>
                  <a:pt x="1901224" y="1893805"/>
                  <a:pt x="1914145" y="1913274"/>
                  <a:pt x="1858081" y="1923144"/>
                </a:cubicBezTo>
                <a:cubicBezTo>
                  <a:pt x="1819487" y="1923227"/>
                  <a:pt x="1798952" y="1929741"/>
                  <a:pt x="1738865" y="1944965"/>
                </a:cubicBezTo>
                <a:cubicBezTo>
                  <a:pt x="1698633" y="1955957"/>
                  <a:pt x="1670491" y="1978862"/>
                  <a:pt x="1616692" y="1989107"/>
                </a:cubicBezTo>
                <a:cubicBezTo>
                  <a:pt x="1565257" y="2022368"/>
                  <a:pt x="1474172" y="2022156"/>
                  <a:pt x="1411898" y="2046254"/>
                </a:cubicBezTo>
                <a:cubicBezTo>
                  <a:pt x="1380237" y="2035952"/>
                  <a:pt x="1386648" y="2042292"/>
                  <a:pt x="1375780" y="2047961"/>
                </a:cubicBezTo>
                <a:cubicBezTo>
                  <a:pt x="1375756" y="2047968"/>
                  <a:pt x="1375731" y="2047974"/>
                  <a:pt x="1375707" y="2047981"/>
                </a:cubicBezTo>
                <a:lnTo>
                  <a:pt x="1285585" y="2047113"/>
                </a:lnTo>
                <a:cubicBezTo>
                  <a:pt x="1279541" y="2043453"/>
                  <a:pt x="1272537" y="2040974"/>
                  <a:pt x="1263658" y="2041397"/>
                </a:cubicBezTo>
                <a:cubicBezTo>
                  <a:pt x="1212454" y="2058890"/>
                  <a:pt x="1258499" y="2026611"/>
                  <a:pt x="1170403" y="2033399"/>
                </a:cubicBezTo>
                <a:cubicBezTo>
                  <a:pt x="1166530" y="2036274"/>
                  <a:pt x="1154254" y="2033463"/>
                  <a:pt x="1153718" y="2029576"/>
                </a:cubicBezTo>
                <a:cubicBezTo>
                  <a:pt x="1148486" y="2030819"/>
                  <a:pt x="1137980" y="2038354"/>
                  <a:pt x="1133937" y="2032149"/>
                </a:cubicBezTo>
                <a:cubicBezTo>
                  <a:pt x="1104720" y="2031606"/>
                  <a:pt x="1077532" y="2035424"/>
                  <a:pt x="1054999" y="2043242"/>
                </a:cubicBezTo>
                <a:cubicBezTo>
                  <a:pt x="1024875" y="2038090"/>
                  <a:pt x="1020473" y="2042711"/>
                  <a:pt x="1018405" y="2048281"/>
                </a:cubicBezTo>
                <a:lnTo>
                  <a:pt x="1016563" y="2051718"/>
                </a:lnTo>
                <a:lnTo>
                  <a:pt x="1008284" y="2046742"/>
                </a:lnTo>
                <a:cubicBezTo>
                  <a:pt x="999244" y="2043620"/>
                  <a:pt x="990505" y="2044937"/>
                  <a:pt x="981974" y="2048363"/>
                </a:cubicBezTo>
                <a:lnTo>
                  <a:pt x="971903" y="2053484"/>
                </a:lnTo>
                <a:lnTo>
                  <a:pt x="954015" y="2052529"/>
                </a:lnTo>
                <a:cubicBezTo>
                  <a:pt x="931960" y="2051365"/>
                  <a:pt x="861352" y="2046214"/>
                  <a:pt x="839571" y="2046509"/>
                </a:cubicBezTo>
                <a:lnTo>
                  <a:pt x="823321" y="2054296"/>
                </a:lnTo>
                <a:lnTo>
                  <a:pt x="800990" y="2051523"/>
                </a:lnTo>
                <a:cubicBezTo>
                  <a:pt x="790723" y="2052171"/>
                  <a:pt x="782268" y="2055403"/>
                  <a:pt x="776439" y="2062634"/>
                </a:cubicBezTo>
                <a:cubicBezTo>
                  <a:pt x="773155" y="2056184"/>
                  <a:pt x="769593" y="2059253"/>
                  <a:pt x="763041" y="2063995"/>
                </a:cubicBezTo>
                <a:lnTo>
                  <a:pt x="757863" y="2065877"/>
                </a:lnTo>
                <a:lnTo>
                  <a:pt x="745053" y="2051831"/>
                </a:lnTo>
                <a:lnTo>
                  <a:pt x="722609" y="2049504"/>
                </a:lnTo>
                <a:lnTo>
                  <a:pt x="717618" y="2042131"/>
                </a:lnTo>
                <a:lnTo>
                  <a:pt x="703285" y="2046808"/>
                </a:lnTo>
                <a:cubicBezTo>
                  <a:pt x="698219" y="2048137"/>
                  <a:pt x="690058" y="2049926"/>
                  <a:pt x="680199" y="2051947"/>
                </a:cubicBezTo>
                <a:lnTo>
                  <a:pt x="667351" y="2054469"/>
                </a:lnTo>
                <a:lnTo>
                  <a:pt x="660961" y="2049404"/>
                </a:lnTo>
                <a:lnTo>
                  <a:pt x="638282" y="2060093"/>
                </a:lnTo>
                <a:lnTo>
                  <a:pt x="583551" y="2070197"/>
                </a:lnTo>
                <a:cubicBezTo>
                  <a:pt x="569268" y="2091365"/>
                  <a:pt x="529124" y="2053106"/>
                  <a:pt x="525274" y="2079137"/>
                </a:cubicBezTo>
                <a:cubicBezTo>
                  <a:pt x="506495" y="2056498"/>
                  <a:pt x="440091" y="2069666"/>
                  <a:pt x="405635" y="2059339"/>
                </a:cubicBezTo>
                <a:cubicBezTo>
                  <a:pt x="397410" y="2069278"/>
                  <a:pt x="294416" y="2032966"/>
                  <a:pt x="281555" y="2022847"/>
                </a:cubicBezTo>
                <a:cubicBezTo>
                  <a:pt x="171589" y="1986245"/>
                  <a:pt x="126791" y="1985528"/>
                  <a:pt x="98513" y="1969504"/>
                </a:cubicBezTo>
                <a:cubicBezTo>
                  <a:pt x="85544" y="1965247"/>
                  <a:pt x="73324" y="1958000"/>
                  <a:pt x="56191" y="1950709"/>
                </a:cubicBezTo>
                <a:lnTo>
                  <a:pt x="0" y="193578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42DCE2C-2863-46FA-9BE7-24365A24D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24586" y="5970896"/>
            <a:ext cx="9967416" cy="887104"/>
          </a:xfrm>
          <a:custGeom>
            <a:avLst/>
            <a:gdLst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5225 w 9517857"/>
              <a:gd name="connsiteY3" fmla="*/ 246530 h 918356"/>
              <a:gd name="connsiteX4" fmla="*/ 4686133 w 9517857"/>
              <a:gd name="connsiteY4" fmla="*/ 246727 h 918356"/>
              <a:gd name="connsiteX5" fmla="*/ 4686423 w 9517857"/>
              <a:gd name="connsiteY5" fmla="*/ 247919 h 918356"/>
              <a:gd name="connsiteX6" fmla="*/ 9517856 w 9517857"/>
              <a:gd name="connsiteY6" fmla="*/ 0 h 918356"/>
              <a:gd name="connsiteX7" fmla="*/ 9517857 w 9517857"/>
              <a:gd name="connsiteY7" fmla="*/ 12 h 918356"/>
              <a:gd name="connsiteX8" fmla="*/ 9517857 w 9517857"/>
              <a:gd name="connsiteY8" fmla="*/ 918356 h 918356"/>
              <a:gd name="connsiteX9" fmla="*/ 14604 w 9517857"/>
              <a:gd name="connsiteY9" fmla="*/ 918356 h 918356"/>
              <a:gd name="connsiteX10" fmla="*/ 12841 w 9517857"/>
              <a:gd name="connsiteY10" fmla="*/ 917763 h 918356"/>
              <a:gd name="connsiteX11" fmla="*/ 93 w 9517857"/>
              <a:gd name="connsiteY11" fmla="*/ 912471 h 918356"/>
              <a:gd name="connsiteX12" fmla="*/ 58674 w 9517857"/>
              <a:gd name="connsiteY12" fmla="*/ 890322 h 918356"/>
              <a:gd name="connsiteX13" fmla="*/ 275005 w 9517857"/>
              <a:gd name="connsiteY13" fmla="*/ 807229 h 918356"/>
              <a:gd name="connsiteX14" fmla="*/ 587824 w 9517857"/>
              <a:gd name="connsiteY14" fmla="*/ 798195 h 918356"/>
              <a:gd name="connsiteX15" fmla="*/ 651826 w 9517857"/>
              <a:gd name="connsiteY15" fmla="*/ 738338 h 918356"/>
              <a:gd name="connsiteX16" fmla="*/ 727985 w 9517857"/>
              <a:gd name="connsiteY16" fmla="*/ 719826 h 918356"/>
              <a:gd name="connsiteX17" fmla="*/ 778982 w 9517857"/>
              <a:gd name="connsiteY17" fmla="*/ 710142 h 918356"/>
              <a:gd name="connsiteX18" fmla="*/ 849944 w 9517857"/>
              <a:gd name="connsiteY18" fmla="*/ 717987 h 918356"/>
              <a:gd name="connsiteX19" fmla="*/ 921659 w 9517857"/>
              <a:gd name="connsiteY19" fmla="*/ 712695 h 918356"/>
              <a:gd name="connsiteX20" fmla="*/ 930946 w 9517857"/>
              <a:gd name="connsiteY20" fmla="*/ 734046 h 918356"/>
              <a:gd name="connsiteX21" fmla="*/ 986250 w 9517857"/>
              <a:gd name="connsiteY21" fmla="*/ 713530 h 918356"/>
              <a:gd name="connsiteX22" fmla="*/ 1013752 w 9517857"/>
              <a:gd name="connsiteY22" fmla="*/ 713361 h 918356"/>
              <a:gd name="connsiteX23" fmla="*/ 1023734 w 9517857"/>
              <a:gd name="connsiteY23" fmla="*/ 718571 h 918356"/>
              <a:gd name="connsiteX24" fmla="*/ 1063207 w 9517857"/>
              <a:gd name="connsiteY24" fmla="*/ 715651 h 918356"/>
              <a:gd name="connsiteX25" fmla="*/ 1081980 w 9517857"/>
              <a:gd name="connsiteY25" fmla="*/ 738455 h 918356"/>
              <a:gd name="connsiteX26" fmla="*/ 1218120 w 9517857"/>
              <a:gd name="connsiteY26" fmla="*/ 713280 h 918356"/>
              <a:gd name="connsiteX27" fmla="*/ 1397459 w 9517857"/>
              <a:gd name="connsiteY27" fmla="*/ 691190 h 918356"/>
              <a:gd name="connsiteX28" fmla="*/ 1580688 w 9517857"/>
              <a:gd name="connsiteY28" fmla="*/ 693697 h 918356"/>
              <a:gd name="connsiteX29" fmla="*/ 1772334 w 9517857"/>
              <a:gd name="connsiteY29" fmla="*/ 710640 h 918356"/>
              <a:gd name="connsiteX30" fmla="*/ 2002561 w 9517857"/>
              <a:gd name="connsiteY30" fmla="*/ 659917 h 918356"/>
              <a:gd name="connsiteX31" fmla="*/ 2135144 w 9517857"/>
              <a:gd name="connsiteY31" fmla="*/ 636501 h 918356"/>
              <a:gd name="connsiteX32" fmla="*/ 2440292 w 9517857"/>
              <a:gd name="connsiteY32" fmla="*/ 593862 h 918356"/>
              <a:gd name="connsiteX33" fmla="*/ 2547829 w 9517857"/>
              <a:gd name="connsiteY33" fmla="*/ 566150 h 918356"/>
              <a:gd name="connsiteX34" fmla="*/ 2658055 w 9517857"/>
              <a:gd name="connsiteY34" fmla="*/ 578727 h 918356"/>
              <a:gd name="connsiteX35" fmla="*/ 2693698 w 9517857"/>
              <a:gd name="connsiteY35" fmla="*/ 560029 h 918356"/>
              <a:gd name="connsiteX36" fmla="*/ 2699673 w 9517857"/>
              <a:gd name="connsiteY36" fmla="*/ 556400 h 918356"/>
              <a:gd name="connsiteX37" fmla="*/ 2727306 w 9517857"/>
              <a:gd name="connsiteY37" fmla="*/ 550698 h 918356"/>
              <a:gd name="connsiteX38" fmla="*/ 2730451 w 9517857"/>
              <a:gd name="connsiteY38" fmla="*/ 538058 h 918356"/>
              <a:gd name="connsiteX39" fmla="*/ 2768713 w 9517857"/>
              <a:gd name="connsiteY39" fmla="*/ 521575 h 918356"/>
              <a:gd name="connsiteX40" fmla="*/ 2820868 w 9517857"/>
              <a:gd name="connsiteY40" fmla="*/ 514160 h 918356"/>
              <a:gd name="connsiteX41" fmla="*/ 3073635 w 9517857"/>
              <a:gd name="connsiteY41" fmla="*/ 491294 h 918356"/>
              <a:gd name="connsiteX42" fmla="*/ 3222071 w 9517857"/>
              <a:gd name="connsiteY42" fmla="*/ 470559 h 918356"/>
              <a:gd name="connsiteX43" fmla="*/ 3274069 w 9517857"/>
              <a:gd name="connsiteY43" fmla="*/ 451605 h 918356"/>
              <a:gd name="connsiteX44" fmla="*/ 3349632 w 9517857"/>
              <a:gd name="connsiteY44" fmla="*/ 432583 h 918356"/>
              <a:gd name="connsiteX45" fmla="*/ 3479593 w 9517857"/>
              <a:gd name="connsiteY45" fmla="*/ 390437 h 918356"/>
              <a:gd name="connsiteX46" fmla="*/ 3660110 w 9517857"/>
              <a:gd name="connsiteY46" fmla="*/ 348726 h 918356"/>
              <a:gd name="connsiteX47" fmla="*/ 3750023 w 9517857"/>
              <a:gd name="connsiteY47" fmla="*/ 370678 h 918356"/>
              <a:gd name="connsiteX48" fmla="*/ 3844133 w 9517857"/>
              <a:gd name="connsiteY48" fmla="*/ 360648 h 918356"/>
              <a:gd name="connsiteX49" fmla="*/ 3913545 w 9517857"/>
              <a:gd name="connsiteY49" fmla="*/ 344235 h 918356"/>
              <a:gd name="connsiteX50" fmla="*/ 4266740 w 9517857"/>
              <a:gd name="connsiteY50" fmla="*/ 361454 h 918356"/>
              <a:gd name="connsiteX51" fmla="*/ 4430770 w 9517857"/>
              <a:gd name="connsiteY51" fmla="*/ 342643 h 918356"/>
              <a:gd name="connsiteX52" fmla="*/ 4512664 w 9517857"/>
              <a:gd name="connsiteY52" fmla="*/ 319948 h 918356"/>
              <a:gd name="connsiteX53" fmla="*/ 4616423 w 9517857"/>
              <a:gd name="connsiteY53" fmla="*/ 290914 h 918356"/>
              <a:gd name="connsiteX54" fmla="*/ 4691675 w 9517857"/>
              <a:gd name="connsiteY54" fmla="*/ 254011 h 918356"/>
              <a:gd name="connsiteX55" fmla="*/ 4689051 w 9517857"/>
              <a:gd name="connsiteY55" fmla="*/ 250968 h 918356"/>
              <a:gd name="connsiteX56" fmla="*/ 4719994 w 9517857"/>
              <a:gd name="connsiteY56" fmla="*/ 245307 h 918356"/>
              <a:gd name="connsiteX57" fmla="*/ 4752894 w 9517857"/>
              <a:gd name="connsiteY57" fmla="*/ 239875 h 918356"/>
              <a:gd name="connsiteX58" fmla="*/ 4769329 w 9517857"/>
              <a:gd name="connsiteY58" fmla="*/ 233585 h 918356"/>
              <a:gd name="connsiteX59" fmla="*/ 4775634 w 9517857"/>
              <a:gd name="connsiteY59" fmla="*/ 234063 h 918356"/>
              <a:gd name="connsiteX60" fmla="*/ 4790452 w 9517857"/>
              <a:gd name="connsiteY60" fmla="*/ 233572 h 918356"/>
              <a:gd name="connsiteX61" fmla="*/ 4789062 w 9517857"/>
              <a:gd name="connsiteY61" fmla="*/ 241924 h 918356"/>
              <a:gd name="connsiteX62" fmla="*/ 4827826 w 9517857"/>
              <a:gd name="connsiteY62" fmla="*/ 246977 h 918356"/>
              <a:gd name="connsiteX63" fmla="*/ 4892569 w 9517857"/>
              <a:gd name="connsiteY63" fmla="*/ 249933 h 918356"/>
              <a:gd name="connsiteX64" fmla="*/ 4896611 w 9517857"/>
              <a:gd name="connsiteY64" fmla="*/ 240448 h 918356"/>
              <a:gd name="connsiteX65" fmla="*/ 4917286 w 9517857"/>
              <a:gd name="connsiteY65" fmla="*/ 243659 h 918356"/>
              <a:gd name="connsiteX66" fmla="*/ 4981173 w 9517857"/>
              <a:gd name="connsiteY66" fmla="*/ 247103 h 918356"/>
              <a:gd name="connsiteX67" fmla="*/ 5060397 w 9517857"/>
              <a:gd name="connsiteY67" fmla="*/ 263688 h 918356"/>
              <a:gd name="connsiteX68" fmla="*/ 5252996 w 9517857"/>
              <a:gd name="connsiteY68" fmla="*/ 270655 h 918356"/>
              <a:gd name="connsiteX69" fmla="*/ 5358056 w 9517857"/>
              <a:gd name="connsiteY69" fmla="*/ 247248 h 918356"/>
              <a:gd name="connsiteX70" fmla="*/ 5426496 w 9517857"/>
              <a:gd name="connsiteY70" fmla="*/ 235142 h 918356"/>
              <a:gd name="connsiteX71" fmla="*/ 5497161 w 9517857"/>
              <a:gd name="connsiteY71" fmla="*/ 228808 h 918356"/>
              <a:gd name="connsiteX72" fmla="*/ 5826043 w 9517857"/>
              <a:gd name="connsiteY72" fmla="*/ 148073 h 918356"/>
              <a:gd name="connsiteX73" fmla="*/ 6013415 w 9517857"/>
              <a:gd name="connsiteY73" fmla="*/ 137316 h 918356"/>
              <a:gd name="connsiteX74" fmla="*/ 6080994 w 9517857"/>
              <a:gd name="connsiteY74" fmla="*/ 142938 h 918356"/>
              <a:gd name="connsiteX75" fmla="*/ 6194152 w 9517857"/>
              <a:gd name="connsiteY75" fmla="*/ 151772 h 918356"/>
              <a:gd name="connsiteX76" fmla="*/ 6281379 w 9517857"/>
              <a:gd name="connsiteY76" fmla="*/ 181626 h 918356"/>
              <a:gd name="connsiteX77" fmla="*/ 6374947 w 9517857"/>
              <a:gd name="connsiteY77" fmla="*/ 179799 h 918356"/>
              <a:gd name="connsiteX78" fmla="*/ 6448518 w 9517857"/>
              <a:gd name="connsiteY78" fmla="*/ 164378 h 918356"/>
              <a:gd name="connsiteX79" fmla="*/ 6544700 w 9517857"/>
              <a:gd name="connsiteY79" fmla="*/ 167161 h 918356"/>
              <a:gd name="connsiteX80" fmla="*/ 6648353 w 9517857"/>
              <a:gd name="connsiteY80" fmla="*/ 172250 h 918356"/>
              <a:gd name="connsiteX81" fmla="*/ 6736227 w 9517857"/>
              <a:gd name="connsiteY81" fmla="*/ 173216 h 918356"/>
              <a:gd name="connsiteX82" fmla="*/ 6977218 w 9517857"/>
              <a:gd name="connsiteY82" fmla="*/ 184289 h 918356"/>
              <a:gd name="connsiteX83" fmla="*/ 7065221 w 9517857"/>
              <a:gd name="connsiteY83" fmla="*/ 227531 h 918356"/>
              <a:gd name="connsiteX84" fmla="*/ 7366876 w 9517857"/>
              <a:gd name="connsiteY84" fmla="*/ 248468 h 918356"/>
              <a:gd name="connsiteX85" fmla="*/ 7565449 w 9517857"/>
              <a:gd name="connsiteY85" fmla="*/ 258950 h 918356"/>
              <a:gd name="connsiteX86" fmla="*/ 7599285 w 9517857"/>
              <a:gd name="connsiteY86" fmla="*/ 266021 h 918356"/>
              <a:gd name="connsiteX87" fmla="*/ 7644411 w 9517857"/>
              <a:gd name="connsiteY87" fmla="*/ 258986 h 918356"/>
              <a:gd name="connsiteX88" fmla="*/ 7825110 w 9517857"/>
              <a:gd name="connsiteY88" fmla="*/ 229109 h 918356"/>
              <a:gd name="connsiteX89" fmla="*/ 7965804 w 9517857"/>
              <a:gd name="connsiteY89" fmla="*/ 190545 h 918356"/>
              <a:gd name="connsiteX90" fmla="*/ 8147401 w 9517857"/>
              <a:gd name="connsiteY90" fmla="*/ 205617 h 918356"/>
              <a:gd name="connsiteX91" fmla="*/ 8256033 w 9517857"/>
              <a:gd name="connsiteY91" fmla="*/ 193713 h 918356"/>
              <a:gd name="connsiteX92" fmla="*/ 8410677 w 9517857"/>
              <a:gd name="connsiteY92" fmla="*/ 172167 h 918356"/>
              <a:gd name="connsiteX93" fmla="*/ 8617841 w 9517857"/>
              <a:gd name="connsiteY93" fmla="*/ 155167 h 918356"/>
              <a:gd name="connsiteX94" fmla="*/ 8715976 w 9517857"/>
              <a:gd name="connsiteY94" fmla="*/ 178374 h 918356"/>
              <a:gd name="connsiteX95" fmla="*/ 8778827 w 9517857"/>
              <a:gd name="connsiteY95" fmla="*/ 172936 h 918356"/>
              <a:gd name="connsiteX96" fmla="*/ 8840778 w 9517857"/>
              <a:gd name="connsiteY96" fmla="*/ 143149 h 918356"/>
              <a:gd name="connsiteX97" fmla="*/ 9010380 w 9517857"/>
              <a:gd name="connsiteY97" fmla="*/ 91891 h 918356"/>
              <a:gd name="connsiteX98" fmla="*/ 9110856 w 9517857"/>
              <a:gd name="connsiteY98" fmla="*/ 70997 h 918356"/>
              <a:gd name="connsiteX99" fmla="*/ 9268817 w 9517857"/>
              <a:gd name="connsiteY99" fmla="*/ 53082 h 918356"/>
              <a:gd name="connsiteX100" fmla="*/ 9316667 w 9517857"/>
              <a:gd name="connsiteY100" fmla="*/ 45047 h 918356"/>
              <a:gd name="connsiteX101" fmla="*/ 9428209 w 9517857"/>
              <a:gd name="connsiteY101" fmla="*/ 29923 h 918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9517857" h="918356">
                <a:moveTo>
                  <a:pt x="4686423" y="247919"/>
                </a:moveTo>
                <a:lnTo>
                  <a:pt x="4689051" y="250968"/>
                </a:lnTo>
                <a:lnTo>
                  <a:pt x="4687244" y="251298"/>
                </a:lnTo>
                <a:close/>
                <a:moveTo>
                  <a:pt x="4685225" y="246530"/>
                </a:moveTo>
                <a:cubicBezTo>
                  <a:pt x="4688837" y="243198"/>
                  <a:pt x="4687468" y="244598"/>
                  <a:pt x="4686133" y="246727"/>
                </a:cubicBezTo>
                <a:lnTo>
                  <a:pt x="4686423" y="247919"/>
                </a:lnTo>
                <a:close/>
                <a:moveTo>
                  <a:pt x="9517856" y="0"/>
                </a:moveTo>
                <a:lnTo>
                  <a:pt x="9517857" y="12"/>
                </a:lnTo>
                <a:lnTo>
                  <a:pt x="9517857" y="918356"/>
                </a:lnTo>
                <a:lnTo>
                  <a:pt x="14604" y="918356"/>
                </a:lnTo>
                <a:lnTo>
                  <a:pt x="12841" y="917763"/>
                </a:lnTo>
                <a:cubicBezTo>
                  <a:pt x="4532" y="914864"/>
                  <a:pt x="-773" y="912807"/>
                  <a:pt x="93" y="912471"/>
                </a:cubicBezTo>
                <a:cubicBezTo>
                  <a:pt x="172" y="912298"/>
                  <a:pt x="58594" y="890495"/>
                  <a:pt x="58674" y="890322"/>
                </a:cubicBezTo>
                <a:cubicBezTo>
                  <a:pt x="127436" y="929614"/>
                  <a:pt x="206243" y="828226"/>
                  <a:pt x="275005" y="807229"/>
                </a:cubicBezTo>
                <a:cubicBezTo>
                  <a:pt x="303983" y="806087"/>
                  <a:pt x="504960" y="777375"/>
                  <a:pt x="587824" y="798195"/>
                </a:cubicBezTo>
                <a:cubicBezTo>
                  <a:pt x="598733" y="769348"/>
                  <a:pt x="682904" y="785924"/>
                  <a:pt x="651826" y="738338"/>
                </a:cubicBezTo>
                <a:cubicBezTo>
                  <a:pt x="688440" y="737862"/>
                  <a:pt x="753255" y="750396"/>
                  <a:pt x="727985" y="719826"/>
                </a:cubicBezTo>
                <a:cubicBezTo>
                  <a:pt x="739648" y="718749"/>
                  <a:pt x="775717" y="715087"/>
                  <a:pt x="778982" y="710142"/>
                </a:cubicBezTo>
                <a:cubicBezTo>
                  <a:pt x="779189" y="709407"/>
                  <a:pt x="849736" y="718721"/>
                  <a:pt x="849944" y="717987"/>
                </a:cubicBezTo>
                <a:lnTo>
                  <a:pt x="921659" y="712695"/>
                </a:lnTo>
                <a:lnTo>
                  <a:pt x="930946" y="734046"/>
                </a:lnTo>
                <a:lnTo>
                  <a:pt x="986250" y="713530"/>
                </a:lnTo>
                <a:lnTo>
                  <a:pt x="1013752" y="713361"/>
                </a:lnTo>
                <a:lnTo>
                  <a:pt x="1023734" y="718571"/>
                </a:lnTo>
                <a:cubicBezTo>
                  <a:pt x="1033291" y="721276"/>
                  <a:pt x="1045398" y="721394"/>
                  <a:pt x="1063207" y="715651"/>
                </a:cubicBezTo>
                <a:lnTo>
                  <a:pt x="1081980" y="738455"/>
                </a:lnTo>
                <a:lnTo>
                  <a:pt x="1218120" y="713280"/>
                </a:lnTo>
                <a:cubicBezTo>
                  <a:pt x="1230137" y="716162"/>
                  <a:pt x="1387179" y="685179"/>
                  <a:pt x="1397459" y="691190"/>
                </a:cubicBezTo>
                <a:cubicBezTo>
                  <a:pt x="1490025" y="704984"/>
                  <a:pt x="1465878" y="715604"/>
                  <a:pt x="1580688" y="693697"/>
                </a:cubicBezTo>
                <a:cubicBezTo>
                  <a:pt x="1607067" y="704379"/>
                  <a:pt x="1719477" y="658239"/>
                  <a:pt x="1772334" y="710640"/>
                </a:cubicBezTo>
                <a:cubicBezTo>
                  <a:pt x="1745536" y="644824"/>
                  <a:pt x="1976078" y="716436"/>
                  <a:pt x="2002561" y="659917"/>
                </a:cubicBezTo>
                <a:cubicBezTo>
                  <a:pt x="2045346" y="660357"/>
                  <a:pt x="2166676" y="654391"/>
                  <a:pt x="2135144" y="636501"/>
                </a:cubicBezTo>
                <a:cubicBezTo>
                  <a:pt x="2276591" y="665055"/>
                  <a:pt x="2293173" y="591792"/>
                  <a:pt x="2440292" y="593862"/>
                </a:cubicBezTo>
                <a:cubicBezTo>
                  <a:pt x="2495160" y="534824"/>
                  <a:pt x="2473343" y="585644"/>
                  <a:pt x="2547829" y="566150"/>
                </a:cubicBezTo>
                <a:cubicBezTo>
                  <a:pt x="2545438" y="614169"/>
                  <a:pt x="2632278" y="528280"/>
                  <a:pt x="2658055" y="578727"/>
                </a:cubicBezTo>
                <a:cubicBezTo>
                  <a:pt x="2670795" y="573581"/>
                  <a:pt x="2682322" y="567005"/>
                  <a:pt x="2693698" y="560029"/>
                </a:cubicBezTo>
                <a:lnTo>
                  <a:pt x="2699673" y="556400"/>
                </a:lnTo>
                <a:lnTo>
                  <a:pt x="2727306" y="550698"/>
                </a:lnTo>
                <a:lnTo>
                  <a:pt x="2730451" y="538058"/>
                </a:lnTo>
                <a:lnTo>
                  <a:pt x="2768713" y="521575"/>
                </a:lnTo>
                <a:cubicBezTo>
                  <a:pt x="2783756" y="517104"/>
                  <a:pt x="2800788" y="514291"/>
                  <a:pt x="2820868" y="514160"/>
                </a:cubicBezTo>
                <a:cubicBezTo>
                  <a:pt x="2894791" y="532885"/>
                  <a:pt x="2981506" y="465507"/>
                  <a:pt x="3073635" y="491294"/>
                </a:cubicBezTo>
                <a:cubicBezTo>
                  <a:pt x="3106872" y="496624"/>
                  <a:pt x="3205785" y="487718"/>
                  <a:pt x="3222071" y="470559"/>
                </a:cubicBezTo>
                <a:cubicBezTo>
                  <a:pt x="3242193" y="465514"/>
                  <a:pt x="3267163" y="469136"/>
                  <a:pt x="3274069" y="451605"/>
                </a:cubicBezTo>
                <a:cubicBezTo>
                  <a:pt x="3286659" y="430165"/>
                  <a:pt x="3363648" y="455571"/>
                  <a:pt x="3349632" y="432583"/>
                </a:cubicBezTo>
                <a:cubicBezTo>
                  <a:pt x="3404182" y="449847"/>
                  <a:pt x="3438210" y="404323"/>
                  <a:pt x="3479593" y="390437"/>
                </a:cubicBezTo>
                <a:cubicBezTo>
                  <a:pt x="3523240" y="408403"/>
                  <a:pt x="3567027" y="361554"/>
                  <a:pt x="3660110" y="348726"/>
                </a:cubicBezTo>
                <a:cubicBezTo>
                  <a:pt x="3708299" y="369683"/>
                  <a:pt x="3662447" y="344775"/>
                  <a:pt x="3750023" y="370678"/>
                </a:cubicBezTo>
                <a:cubicBezTo>
                  <a:pt x="3752092" y="367132"/>
                  <a:pt x="3816880" y="365055"/>
                  <a:pt x="3844133" y="360648"/>
                </a:cubicBezTo>
                <a:cubicBezTo>
                  <a:pt x="3871386" y="356240"/>
                  <a:pt x="3882848" y="332490"/>
                  <a:pt x="3913545" y="344235"/>
                </a:cubicBezTo>
                <a:cubicBezTo>
                  <a:pt x="4050255" y="376864"/>
                  <a:pt x="4159924" y="363190"/>
                  <a:pt x="4266740" y="361454"/>
                </a:cubicBezTo>
                <a:cubicBezTo>
                  <a:pt x="4385770" y="354374"/>
                  <a:pt x="4314535" y="340143"/>
                  <a:pt x="4430770" y="342643"/>
                </a:cubicBezTo>
                <a:cubicBezTo>
                  <a:pt x="4439969" y="322594"/>
                  <a:pt x="4478290" y="314645"/>
                  <a:pt x="4512664" y="319948"/>
                </a:cubicBezTo>
                <a:cubicBezTo>
                  <a:pt x="4570011" y="315138"/>
                  <a:pt x="4549085" y="269599"/>
                  <a:pt x="4616423" y="290914"/>
                </a:cubicBezTo>
                <a:cubicBezTo>
                  <a:pt x="4599641" y="270277"/>
                  <a:pt x="4692085" y="269216"/>
                  <a:pt x="4691675" y="254011"/>
                </a:cubicBezTo>
                <a:lnTo>
                  <a:pt x="4689051" y="250968"/>
                </a:lnTo>
                <a:lnTo>
                  <a:pt x="4719994" y="245307"/>
                </a:lnTo>
                <a:cubicBezTo>
                  <a:pt x="4732635" y="242775"/>
                  <a:pt x="4745300" y="240335"/>
                  <a:pt x="4752894" y="239875"/>
                </a:cubicBezTo>
                <a:lnTo>
                  <a:pt x="4769329" y="233585"/>
                </a:lnTo>
                <a:lnTo>
                  <a:pt x="4775634" y="234063"/>
                </a:lnTo>
                <a:lnTo>
                  <a:pt x="4790452" y="233572"/>
                </a:lnTo>
                <a:cubicBezTo>
                  <a:pt x="4789989" y="236356"/>
                  <a:pt x="4789525" y="239141"/>
                  <a:pt x="4789062" y="241924"/>
                </a:cubicBezTo>
                <a:cubicBezTo>
                  <a:pt x="4786342" y="249932"/>
                  <a:pt x="4804560" y="248631"/>
                  <a:pt x="4827826" y="246977"/>
                </a:cubicBezTo>
                <a:cubicBezTo>
                  <a:pt x="4875782" y="239569"/>
                  <a:pt x="4874112" y="283413"/>
                  <a:pt x="4892569" y="249933"/>
                </a:cubicBezTo>
                <a:lnTo>
                  <a:pt x="4896611" y="240448"/>
                </a:lnTo>
                <a:lnTo>
                  <a:pt x="4917286" y="243659"/>
                </a:lnTo>
                <a:cubicBezTo>
                  <a:pt x="4923060" y="243799"/>
                  <a:pt x="4981729" y="240979"/>
                  <a:pt x="4981173" y="247103"/>
                </a:cubicBezTo>
                <a:cubicBezTo>
                  <a:pt x="5024880" y="220690"/>
                  <a:pt x="5014146" y="257963"/>
                  <a:pt x="5060397" y="263688"/>
                </a:cubicBezTo>
                <a:cubicBezTo>
                  <a:pt x="5093356" y="238589"/>
                  <a:pt x="5157892" y="275351"/>
                  <a:pt x="5252996" y="270655"/>
                </a:cubicBezTo>
                <a:cubicBezTo>
                  <a:pt x="5288840" y="241872"/>
                  <a:pt x="5287005" y="287921"/>
                  <a:pt x="5358056" y="247248"/>
                </a:cubicBezTo>
                <a:cubicBezTo>
                  <a:pt x="5361752" y="250257"/>
                  <a:pt x="5403312" y="238215"/>
                  <a:pt x="5426496" y="235142"/>
                </a:cubicBezTo>
                <a:cubicBezTo>
                  <a:pt x="5449679" y="232069"/>
                  <a:pt x="5473549" y="245611"/>
                  <a:pt x="5497161" y="228808"/>
                </a:cubicBezTo>
                <a:cubicBezTo>
                  <a:pt x="5611861" y="172767"/>
                  <a:pt x="5723211" y="165860"/>
                  <a:pt x="5826043" y="148073"/>
                </a:cubicBezTo>
                <a:cubicBezTo>
                  <a:pt x="5943127" y="133166"/>
                  <a:pt x="5872659" y="193078"/>
                  <a:pt x="6013415" y="137316"/>
                </a:cubicBezTo>
                <a:cubicBezTo>
                  <a:pt x="6031924" y="154783"/>
                  <a:pt x="6050745" y="154258"/>
                  <a:pt x="6080994" y="142938"/>
                </a:cubicBezTo>
                <a:cubicBezTo>
                  <a:pt x="6138083" y="137090"/>
                  <a:pt x="6140195" y="184383"/>
                  <a:pt x="6194152" y="151772"/>
                </a:cubicBezTo>
                <a:cubicBezTo>
                  <a:pt x="6187280" y="177783"/>
                  <a:pt x="6304222" y="153410"/>
                  <a:pt x="6281379" y="181626"/>
                </a:cubicBezTo>
                <a:cubicBezTo>
                  <a:pt x="6321899" y="201819"/>
                  <a:pt x="6335111" y="162590"/>
                  <a:pt x="6374947" y="179799"/>
                </a:cubicBezTo>
                <a:cubicBezTo>
                  <a:pt x="6417404" y="181336"/>
                  <a:pt x="6402484" y="169694"/>
                  <a:pt x="6448518" y="164378"/>
                </a:cubicBezTo>
                <a:cubicBezTo>
                  <a:pt x="6504958" y="162488"/>
                  <a:pt x="6493438" y="111203"/>
                  <a:pt x="6544700" y="167161"/>
                </a:cubicBezTo>
                <a:cubicBezTo>
                  <a:pt x="6601507" y="148697"/>
                  <a:pt x="6566269" y="164386"/>
                  <a:pt x="6648353" y="172250"/>
                </a:cubicBezTo>
                <a:cubicBezTo>
                  <a:pt x="6680008" y="155223"/>
                  <a:pt x="6707960" y="160673"/>
                  <a:pt x="6736227" y="173216"/>
                </a:cubicBezTo>
                <a:cubicBezTo>
                  <a:pt x="6813963" y="164284"/>
                  <a:pt x="6888143" y="181296"/>
                  <a:pt x="6977218" y="184289"/>
                </a:cubicBezTo>
                <a:cubicBezTo>
                  <a:pt x="7040424" y="188318"/>
                  <a:pt x="7000278" y="216835"/>
                  <a:pt x="7065221" y="227531"/>
                </a:cubicBezTo>
                <a:cubicBezTo>
                  <a:pt x="7130163" y="238228"/>
                  <a:pt x="7291878" y="238208"/>
                  <a:pt x="7366876" y="248468"/>
                </a:cubicBezTo>
                <a:cubicBezTo>
                  <a:pt x="7491356" y="206752"/>
                  <a:pt x="7367734" y="280166"/>
                  <a:pt x="7565449" y="258950"/>
                </a:cubicBezTo>
                <a:cubicBezTo>
                  <a:pt x="7575959" y="252432"/>
                  <a:pt x="7600854" y="257628"/>
                  <a:pt x="7599285" y="266021"/>
                </a:cubicBezTo>
                <a:cubicBezTo>
                  <a:pt x="7611616" y="262940"/>
                  <a:pt x="7639946" y="245819"/>
                  <a:pt x="7644411" y="258986"/>
                </a:cubicBezTo>
                <a:cubicBezTo>
                  <a:pt x="7708015" y="258012"/>
                  <a:pt x="7770249" y="247724"/>
                  <a:pt x="7825110" y="229109"/>
                </a:cubicBezTo>
                <a:cubicBezTo>
                  <a:pt x="7949762" y="247028"/>
                  <a:pt x="7921956" y="197757"/>
                  <a:pt x="7965804" y="190545"/>
                </a:cubicBezTo>
                <a:cubicBezTo>
                  <a:pt x="8039439" y="213878"/>
                  <a:pt x="8063651" y="191475"/>
                  <a:pt x="8147401" y="205617"/>
                </a:cubicBezTo>
                <a:cubicBezTo>
                  <a:pt x="8166453" y="196610"/>
                  <a:pt x="8225048" y="207099"/>
                  <a:pt x="8256033" y="193713"/>
                </a:cubicBezTo>
                <a:cubicBezTo>
                  <a:pt x="8311388" y="242017"/>
                  <a:pt x="8350376" y="178592"/>
                  <a:pt x="8410677" y="172167"/>
                </a:cubicBezTo>
                <a:cubicBezTo>
                  <a:pt x="8470978" y="165743"/>
                  <a:pt x="8572470" y="206385"/>
                  <a:pt x="8617841" y="155167"/>
                </a:cubicBezTo>
                <a:cubicBezTo>
                  <a:pt x="8646050" y="160448"/>
                  <a:pt x="8664949" y="183631"/>
                  <a:pt x="8715976" y="178374"/>
                </a:cubicBezTo>
                <a:cubicBezTo>
                  <a:pt x="8737194" y="188216"/>
                  <a:pt x="8738009" y="189511"/>
                  <a:pt x="8778827" y="172936"/>
                </a:cubicBezTo>
                <a:cubicBezTo>
                  <a:pt x="8725277" y="146372"/>
                  <a:pt x="8850819" y="175612"/>
                  <a:pt x="8840778" y="143149"/>
                </a:cubicBezTo>
                <a:cubicBezTo>
                  <a:pt x="8903519" y="121096"/>
                  <a:pt x="9021861" y="150359"/>
                  <a:pt x="9010380" y="91891"/>
                </a:cubicBezTo>
                <a:cubicBezTo>
                  <a:pt x="9027103" y="56852"/>
                  <a:pt x="9112524" y="108357"/>
                  <a:pt x="9110856" y="70997"/>
                </a:cubicBezTo>
                <a:cubicBezTo>
                  <a:pt x="9148189" y="94250"/>
                  <a:pt x="9209809" y="53285"/>
                  <a:pt x="9268817" y="53082"/>
                </a:cubicBezTo>
                <a:cubicBezTo>
                  <a:pt x="9279135" y="35997"/>
                  <a:pt x="9292736" y="36520"/>
                  <a:pt x="9316667" y="45047"/>
                </a:cubicBezTo>
                <a:cubicBezTo>
                  <a:pt x="9352186" y="45862"/>
                  <a:pt x="9390008" y="39799"/>
                  <a:pt x="9428209" y="29923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TextBox 2">
            <a:extLst>
              <a:ext uri="{FF2B5EF4-FFF2-40B4-BE49-F238E27FC236}">
                <a16:creationId xmlns:a16="http://schemas.microsoft.com/office/drawing/2014/main" id="{99379888-E0E5-4491-A6DE-A5213A7C3386}"/>
              </a:ext>
            </a:extLst>
          </p:cNvPr>
          <p:cNvGraphicFramePr/>
          <p:nvPr/>
        </p:nvGraphicFramePr>
        <p:xfrm>
          <a:off x="1957987" y="275208"/>
          <a:ext cx="8276026" cy="63386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73748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extBox 1">
            <a:extLst>
              <a:ext uri="{FF2B5EF4-FFF2-40B4-BE49-F238E27FC236}">
                <a16:creationId xmlns:a16="http://schemas.microsoft.com/office/drawing/2014/main" id="{29486593-F25D-4A08-837E-4AD9AFEDFA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2391628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C427142-983C-4376-A1C8-2B8A13AD647D}"/>
              </a:ext>
            </a:extLst>
          </p:cNvPr>
          <p:cNvSpPr txBox="1"/>
          <p:nvPr/>
        </p:nvSpPr>
        <p:spPr>
          <a:xfrm>
            <a:off x="643470" y="2333625"/>
            <a:ext cx="314748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NZ" dirty="0"/>
              <a:t>Extended care team – NP role</a:t>
            </a:r>
          </a:p>
        </p:txBody>
      </p:sp>
    </p:spTree>
    <p:extLst>
      <p:ext uri="{BB962C8B-B14F-4D97-AF65-F5344CB8AC3E}">
        <p14:creationId xmlns:p14="http://schemas.microsoft.com/office/powerpoint/2010/main" val="2131326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6">
            <a:extLst>
              <a:ext uri="{FF2B5EF4-FFF2-40B4-BE49-F238E27FC236}">
                <a16:creationId xmlns:a16="http://schemas.microsoft.com/office/drawing/2014/main" id="{84697CDA-BDB7-4883-B48B-1D4EDB2F0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: Shape 8">
            <a:extLst>
              <a:ext uri="{FF2B5EF4-FFF2-40B4-BE49-F238E27FC236}">
                <a16:creationId xmlns:a16="http://schemas.microsoft.com/office/drawing/2014/main" id="{0DC0EC46-2230-4728-856D-F353111210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8" y="643467"/>
            <a:ext cx="10905066" cy="5562249"/>
          </a:xfrm>
          <a:custGeom>
            <a:avLst/>
            <a:gdLst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8506 w 11243827"/>
              <a:gd name="connsiteY105" fmla="*/ 5632788 h 5641173"/>
              <a:gd name="connsiteX106" fmla="*/ 7912803 w 11243827"/>
              <a:gd name="connsiteY106" fmla="*/ 5629702 h 5641173"/>
              <a:gd name="connsiteX107" fmla="*/ 7890915 w 11243827"/>
              <a:gd name="connsiteY107" fmla="*/ 5612272 h 5641173"/>
              <a:gd name="connsiteX108" fmla="*/ 7727691 w 11243827"/>
              <a:gd name="connsiteY108" fmla="*/ 5621064 h 5641173"/>
              <a:gd name="connsiteX109" fmla="*/ 7685998 w 11243827"/>
              <a:gd name="connsiteY109" fmla="*/ 5615564 h 5641173"/>
              <a:gd name="connsiteX110" fmla="*/ 7649302 w 11243827"/>
              <a:gd name="connsiteY110" fmla="*/ 5626541 h 5641173"/>
              <a:gd name="connsiteX111" fmla="*/ 7634083 w 11243827"/>
              <a:gd name="connsiteY111" fmla="*/ 5620862 h 5641173"/>
              <a:gd name="connsiteX112" fmla="*/ 7631455 w 11243827"/>
              <a:gd name="connsiteY112" fmla="*/ 5619708 h 5641173"/>
              <a:gd name="connsiteX113" fmla="*/ 7620952 w 11243827"/>
              <a:gd name="connsiteY113" fmla="*/ 5618872 h 5641173"/>
              <a:gd name="connsiteX114" fmla="*/ 7617992 w 11243827"/>
              <a:gd name="connsiteY114" fmla="*/ 5613914 h 5641173"/>
              <a:gd name="connsiteX115" fmla="*/ 7602182 w 11243827"/>
              <a:gd name="connsiteY115" fmla="*/ 5609271 h 5641173"/>
              <a:gd name="connsiteX116" fmla="*/ 7582847 w 11243827"/>
              <a:gd name="connsiteY116" fmla="*/ 5609047 h 5641173"/>
              <a:gd name="connsiteX117" fmla="*/ 7514158 w 11243827"/>
              <a:gd name="connsiteY117" fmla="*/ 5607737 h 5641173"/>
              <a:gd name="connsiteX118" fmla="*/ 7502955 w 11243827"/>
              <a:gd name="connsiteY118" fmla="*/ 5610415 h 5641173"/>
              <a:gd name="connsiteX119" fmla="*/ 7466391 w 11243827"/>
              <a:gd name="connsiteY119" fmla="*/ 5605949 h 5641173"/>
              <a:gd name="connsiteX120" fmla="*/ 7433806 w 11243827"/>
              <a:gd name="connsiteY120" fmla="*/ 5604945 h 5641173"/>
              <a:gd name="connsiteX121" fmla="*/ 7412693 w 11243827"/>
              <a:gd name="connsiteY121" fmla="*/ 5607075 h 5641173"/>
              <a:gd name="connsiteX122" fmla="*/ 7407159 w 11243827"/>
              <a:gd name="connsiteY122" fmla="*/ 5605310 h 5641173"/>
              <a:gd name="connsiteX123" fmla="*/ 7385900 w 11243827"/>
              <a:gd name="connsiteY123" fmla="*/ 5604171 h 5641173"/>
              <a:gd name="connsiteX124" fmla="*/ 7375071 w 11243827"/>
              <a:gd name="connsiteY124" fmla="*/ 5606788 h 5641173"/>
              <a:gd name="connsiteX125" fmla="*/ 7364382 w 11243827"/>
              <a:gd name="connsiteY125" fmla="*/ 5600762 h 5641173"/>
              <a:gd name="connsiteX126" fmla="*/ 7361770 w 11243827"/>
              <a:gd name="connsiteY126" fmla="*/ 5596347 h 5641173"/>
              <a:gd name="connsiteX127" fmla="*/ 7346641 w 11243827"/>
              <a:gd name="connsiteY127" fmla="*/ 5598329 h 5641173"/>
              <a:gd name="connsiteX128" fmla="*/ 7334238 w 11243827"/>
              <a:gd name="connsiteY128" fmla="*/ 5594014 h 5641173"/>
              <a:gd name="connsiteX129" fmla="*/ 7323426 w 11243827"/>
              <a:gd name="connsiteY129" fmla="*/ 5596835 h 5641173"/>
              <a:gd name="connsiteX130" fmla="*/ 7318938 w 11243827"/>
              <a:gd name="connsiteY130" fmla="*/ 5596200 h 5641173"/>
              <a:gd name="connsiteX131" fmla="*/ 7307784 w 11243827"/>
              <a:gd name="connsiteY131" fmla="*/ 5594065 h 5641173"/>
              <a:gd name="connsiteX132" fmla="*/ 7288540 w 11243827"/>
              <a:gd name="connsiteY132" fmla="*/ 5589320 h 5641173"/>
              <a:gd name="connsiteX133" fmla="*/ 7282537 w 11243827"/>
              <a:gd name="connsiteY133" fmla="*/ 5588660 h 5641173"/>
              <a:gd name="connsiteX134" fmla="*/ 7269466 w 11243827"/>
              <a:gd name="connsiteY134" fmla="*/ 5581404 h 5641173"/>
              <a:gd name="connsiteX135" fmla="*/ 7244165 w 11243827"/>
              <a:gd name="connsiteY135" fmla="*/ 5575200 h 5641173"/>
              <a:gd name="connsiteX136" fmla="*/ 7199619 w 11243827"/>
              <a:gd name="connsiteY136" fmla="*/ 5553550 h 5641173"/>
              <a:gd name="connsiteX137" fmla="*/ 7173434 w 11243827"/>
              <a:gd name="connsiteY137" fmla="*/ 5543219 h 5641173"/>
              <a:gd name="connsiteX138" fmla="*/ 7155718 w 11243827"/>
              <a:gd name="connsiteY138" fmla="*/ 5533697 h 5641173"/>
              <a:gd name="connsiteX139" fmla="*/ 7103430 w 11243827"/>
              <a:gd name="connsiteY139" fmla="*/ 5520249 h 5641173"/>
              <a:gd name="connsiteX140" fmla="*/ 7013746 w 11243827"/>
              <a:gd name="connsiteY140" fmla="*/ 5502470 h 5641173"/>
              <a:gd name="connsiteX141" fmla="*/ 6995379 w 11243827"/>
              <a:gd name="connsiteY141" fmla="*/ 5497693 h 5641173"/>
              <a:gd name="connsiteX142" fmla="*/ 6982475 w 11243827"/>
              <a:gd name="connsiteY142" fmla="*/ 5489641 h 5641173"/>
              <a:gd name="connsiteX143" fmla="*/ 6981994 w 11243827"/>
              <a:gd name="connsiteY143" fmla="*/ 5484335 h 5641173"/>
              <a:gd name="connsiteX144" fmla="*/ 6972355 w 11243827"/>
              <a:gd name="connsiteY144" fmla="*/ 5481074 h 5641173"/>
              <a:gd name="connsiteX145" fmla="*/ 6970394 w 11243827"/>
              <a:gd name="connsiteY145" fmla="*/ 5479383 h 5641173"/>
              <a:gd name="connsiteX146" fmla="*/ 6958543 w 11243827"/>
              <a:gd name="connsiteY146" fmla="*/ 5470507 h 5641173"/>
              <a:gd name="connsiteX147" fmla="*/ 6918276 w 11243827"/>
              <a:gd name="connsiteY147" fmla="*/ 5472034 h 5641173"/>
              <a:gd name="connsiteX148" fmla="*/ 6881046 w 11243827"/>
              <a:gd name="connsiteY148" fmla="*/ 5457070 h 5641173"/>
              <a:gd name="connsiteX149" fmla="*/ 6720917 w 11243827"/>
              <a:gd name="connsiteY149" fmla="*/ 5426664 h 5641173"/>
              <a:gd name="connsiteX150" fmla="*/ 6724964 w 11243827"/>
              <a:gd name="connsiteY150" fmla="*/ 5414071 h 5641173"/>
              <a:gd name="connsiteX151" fmla="*/ 6717823 w 11243827"/>
              <a:gd name="connsiteY151" fmla="*/ 5410317 h 5641173"/>
              <a:gd name="connsiteX152" fmla="*/ 6660723 w 11243827"/>
              <a:gd name="connsiteY152" fmla="*/ 5408304 h 5641173"/>
              <a:gd name="connsiteX153" fmla="*/ 6532914 w 11243827"/>
              <a:gd name="connsiteY153" fmla="*/ 5431205 h 5641173"/>
              <a:gd name="connsiteX154" fmla="*/ 6317327 w 11243827"/>
              <a:gd name="connsiteY154" fmla="*/ 5481889 h 5641173"/>
              <a:gd name="connsiteX155" fmla="*/ 6196243 w 11243827"/>
              <a:gd name="connsiteY155" fmla="*/ 5515042 h 5641173"/>
              <a:gd name="connsiteX156" fmla="*/ 6099124 w 11243827"/>
              <a:gd name="connsiteY156" fmla="*/ 5516848 h 5641173"/>
              <a:gd name="connsiteX157" fmla="*/ 6016077 w 11243827"/>
              <a:gd name="connsiteY157" fmla="*/ 5528642 h 5641173"/>
              <a:gd name="connsiteX158" fmla="*/ 6004389 w 11243827"/>
              <a:gd name="connsiteY158" fmla="*/ 5531206 h 5641173"/>
              <a:gd name="connsiteX159" fmla="*/ 5933945 w 11243827"/>
              <a:gd name="connsiteY159" fmla="*/ 5538840 h 5641173"/>
              <a:gd name="connsiteX160" fmla="*/ 5883936 w 11243827"/>
              <a:gd name="connsiteY160" fmla="*/ 5553807 h 5641173"/>
              <a:gd name="connsiteX161" fmla="*/ 5798331 w 11243827"/>
              <a:gd name="connsiteY161" fmla="*/ 5564248 h 5641173"/>
              <a:gd name="connsiteX162" fmla="*/ 5712738 w 11243827"/>
              <a:gd name="connsiteY162" fmla="*/ 5573120 h 5641173"/>
              <a:gd name="connsiteX163" fmla="*/ 5681342 w 11243827"/>
              <a:gd name="connsiteY163" fmla="*/ 5575621 h 5641173"/>
              <a:gd name="connsiteX164" fmla="*/ 5627167 w 11243827"/>
              <a:gd name="connsiteY164" fmla="*/ 5583215 h 5641173"/>
              <a:gd name="connsiteX165" fmla="*/ 5591414 w 11243827"/>
              <a:gd name="connsiteY165" fmla="*/ 5587695 h 5641173"/>
              <a:gd name="connsiteX166" fmla="*/ 5583028 w 11243827"/>
              <a:gd name="connsiteY166" fmla="*/ 5580877 h 5641173"/>
              <a:gd name="connsiteX167" fmla="*/ 5549426 w 11243827"/>
              <a:gd name="connsiteY167" fmla="*/ 5582858 h 5641173"/>
              <a:gd name="connsiteX168" fmla="*/ 5519999 w 11243827"/>
              <a:gd name="connsiteY168" fmla="*/ 5592246 h 5641173"/>
              <a:gd name="connsiteX169" fmla="*/ 5480028 w 11243827"/>
              <a:gd name="connsiteY169" fmla="*/ 5597282 h 5641173"/>
              <a:gd name="connsiteX170" fmla="*/ 5456175 w 11243827"/>
              <a:gd name="connsiteY170" fmla="*/ 5600371 h 5641173"/>
              <a:gd name="connsiteX171" fmla="*/ 5388463 w 11243827"/>
              <a:gd name="connsiteY171" fmla="*/ 5602638 h 5641173"/>
              <a:gd name="connsiteX172" fmla="*/ 5265898 w 11243827"/>
              <a:gd name="connsiteY172" fmla="*/ 5591830 h 5641173"/>
              <a:gd name="connsiteX173" fmla="*/ 5231231 w 11243827"/>
              <a:gd name="connsiteY173" fmla="*/ 5592790 h 5641173"/>
              <a:gd name="connsiteX174" fmla="*/ 5226996 w 11243827"/>
              <a:gd name="connsiteY174" fmla="*/ 5595040 h 5641173"/>
              <a:gd name="connsiteX175" fmla="*/ 5175988 w 11243827"/>
              <a:gd name="connsiteY175" fmla="*/ 5588131 h 5641173"/>
              <a:gd name="connsiteX176" fmla="*/ 5107470 w 11243827"/>
              <a:gd name="connsiteY176" fmla="*/ 5594771 h 5641173"/>
              <a:gd name="connsiteX177" fmla="*/ 5027868 w 11243827"/>
              <a:gd name="connsiteY177" fmla="*/ 5605624 h 5641173"/>
              <a:gd name="connsiteX178" fmla="*/ 5007324 w 11243827"/>
              <a:gd name="connsiteY178" fmla="*/ 5609209 h 5641173"/>
              <a:gd name="connsiteX179" fmla="*/ 4952559 w 11243827"/>
              <a:gd name="connsiteY179" fmla="*/ 5611402 h 5641173"/>
              <a:gd name="connsiteX180" fmla="*/ 4826081 w 11243827"/>
              <a:gd name="connsiteY180" fmla="*/ 5616191 h 5641173"/>
              <a:gd name="connsiteX181" fmla="*/ 4823501 w 11243827"/>
              <a:gd name="connsiteY181" fmla="*/ 5619174 h 5641173"/>
              <a:gd name="connsiteX182" fmla="*/ 4813093 w 11243827"/>
              <a:gd name="connsiteY182" fmla="*/ 5620026 h 5641173"/>
              <a:gd name="connsiteX183" fmla="*/ 4810563 w 11243827"/>
              <a:gd name="connsiteY183" fmla="*/ 5620787 h 5641173"/>
              <a:gd name="connsiteX184" fmla="*/ 4795818 w 11243827"/>
              <a:gd name="connsiteY184" fmla="*/ 5624618 h 5641173"/>
              <a:gd name="connsiteX185" fmla="*/ 4758404 w 11243827"/>
              <a:gd name="connsiteY185" fmla="*/ 5619510 h 5641173"/>
              <a:gd name="connsiteX186" fmla="*/ 4717254 w 11243827"/>
              <a:gd name="connsiteY186" fmla="*/ 5624155 h 5641173"/>
              <a:gd name="connsiteX187" fmla="*/ 4591958 w 11243827"/>
              <a:gd name="connsiteY187" fmla="*/ 5624710 h 5641173"/>
              <a:gd name="connsiteX188" fmla="*/ 4476215 w 11243827"/>
              <a:gd name="connsiteY188" fmla="*/ 5628210 h 5641173"/>
              <a:gd name="connsiteX189" fmla="*/ 4425193 w 11243827"/>
              <a:gd name="connsiteY189" fmla="*/ 5627414 h 5641173"/>
              <a:gd name="connsiteX190" fmla="*/ 4383866 w 11243827"/>
              <a:gd name="connsiteY190" fmla="*/ 5626546 h 5641173"/>
              <a:gd name="connsiteX191" fmla="*/ 4385596 w 11243827"/>
              <a:gd name="connsiteY191" fmla="*/ 5634646 h 5641173"/>
              <a:gd name="connsiteX192" fmla="*/ 4360864 w 11243827"/>
              <a:gd name="connsiteY192" fmla="*/ 5641173 h 5641173"/>
              <a:gd name="connsiteX193" fmla="*/ 4328321 w 11243827"/>
              <a:gd name="connsiteY193" fmla="*/ 5626332 h 5641173"/>
              <a:gd name="connsiteX194" fmla="*/ 4309842 w 11243827"/>
              <a:gd name="connsiteY194" fmla="*/ 5626471 h 5641173"/>
              <a:gd name="connsiteX195" fmla="*/ 4277424 w 11243827"/>
              <a:gd name="connsiteY195" fmla="*/ 5631598 h 5641173"/>
              <a:gd name="connsiteX196" fmla="*/ 4266627 w 11243827"/>
              <a:gd name="connsiteY196" fmla="*/ 5633969 h 5641173"/>
              <a:gd name="connsiteX197" fmla="*/ 4185525 w 11243827"/>
              <a:gd name="connsiteY197" fmla="*/ 5617508 h 5641173"/>
              <a:gd name="connsiteX198" fmla="*/ 4177617 w 11243827"/>
              <a:gd name="connsiteY198" fmla="*/ 5610903 h 5641173"/>
              <a:gd name="connsiteX199" fmla="*/ 4136948 w 11243827"/>
              <a:gd name="connsiteY199" fmla="*/ 5608031 h 5641173"/>
              <a:gd name="connsiteX200" fmla="*/ 4132323 w 11243827"/>
              <a:gd name="connsiteY200" fmla="*/ 5609784 h 5641173"/>
              <a:gd name="connsiteX201" fmla="*/ 4098620 w 11243827"/>
              <a:gd name="connsiteY201" fmla="*/ 5599672 h 5641173"/>
              <a:gd name="connsiteX202" fmla="*/ 3963475 w 11243827"/>
              <a:gd name="connsiteY202" fmla="*/ 5581841 h 5641173"/>
              <a:gd name="connsiteX203" fmla="*/ 3703613 w 11243827"/>
              <a:gd name="connsiteY203" fmla="*/ 5572482 h 5641173"/>
              <a:gd name="connsiteX204" fmla="*/ 3432987 w 11243827"/>
              <a:gd name="connsiteY204" fmla="*/ 5545768 h 5641173"/>
              <a:gd name="connsiteX205" fmla="*/ 3176381 w 11243827"/>
              <a:gd name="connsiteY205" fmla="*/ 5556110 h 5641173"/>
              <a:gd name="connsiteX206" fmla="*/ 2710156 w 11243827"/>
              <a:gd name="connsiteY206" fmla="*/ 5527517 h 5641173"/>
              <a:gd name="connsiteX207" fmla="*/ 2550206 w 11243827"/>
              <a:gd name="connsiteY207" fmla="*/ 5524958 h 5641173"/>
              <a:gd name="connsiteX208" fmla="*/ 2443041 w 11243827"/>
              <a:gd name="connsiteY208" fmla="*/ 5523990 h 5641173"/>
              <a:gd name="connsiteX209" fmla="*/ 2435613 w 11243827"/>
              <a:gd name="connsiteY209" fmla="*/ 5526704 h 5641173"/>
              <a:gd name="connsiteX210" fmla="*/ 2405682 w 11243827"/>
              <a:gd name="connsiteY210" fmla="*/ 5528307 h 5641173"/>
              <a:gd name="connsiteX211" fmla="*/ 2397487 w 11243827"/>
              <a:gd name="connsiteY211" fmla="*/ 5540337 h 5641173"/>
              <a:gd name="connsiteX212" fmla="*/ 2297454 w 11243827"/>
              <a:gd name="connsiteY212" fmla="*/ 5550765 h 5641173"/>
              <a:gd name="connsiteX213" fmla="*/ 2056700 w 11243827"/>
              <a:gd name="connsiteY213" fmla="*/ 5555489 h 5641173"/>
              <a:gd name="connsiteX214" fmla="*/ 1878530 w 11243827"/>
              <a:gd name="connsiteY214" fmla="*/ 5535330 h 5641173"/>
              <a:gd name="connsiteX215" fmla="*/ 1859292 w 11243827"/>
              <a:gd name="connsiteY215" fmla="*/ 5535461 h 5641173"/>
              <a:gd name="connsiteX216" fmla="*/ 1835626 w 11243827"/>
              <a:gd name="connsiteY216" fmla="*/ 5533793 h 5641173"/>
              <a:gd name="connsiteX217" fmla="*/ 1798939 w 11243827"/>
              <a:gd name="connsiteY217" fmla="*/ 5540285 h 5641173"/>
              <a:gd name="connsiteX218" fmla="*/ 1779046 w 11243827"/>
              <a:gd name="connsiteY218" fmla="*/ 5549949 h 5641173"/>
              <a:gd name="connsiteX219" fmla="*/ 1772421 w 11243827"/>
              <a:gd name="connsiteY219" fmla="*/ 5549018 h 5641173"/>
              <a:gd name="connsiteX220" fmla="*/ 1772052 w 11243827"/>
              <a:gd name="connsiteY220" fmla="*/ 5545689 h 5641173"/>
              <a:gd name="connsiteX221" fmla="*/ 1711543 w 11243827"/>
              <a:gd name="connsiteY221" fmla="*/ 5534558 h 5641173"/>
              <a:gd name="connsiteX222" fmla="*/ 1698891 w 11243827"/>
              <a:gd name="connsiteY222" fmla="*/ 5513187 h 5641173"/>
              <a:gd name="connsiteX223" fmla="*/ 1538763 w 11243827"/>
              <a:gd name="connsiteY223" fmla="*/ 5482781 h 5641173"/>
              <a:gd name="connsiteX224" fmla="*/ 1501533 w 11243827"/>
              <a:gd name="connsiteY224" fmla="*/ 5467817 h 5641173"/>
              <a:gd name="connsiteX225" fmla="*/ 1461266 w 11243827"/>
              <a:gd name="connsiteY225" fmla="*/ 5469343 h 5641173"/>
              <a:gd name="connsiteX226" fmla="*/ 1449415 w 11243827"/>
              <a:gd name="connsiteY226" fmla="*/ 5460467 h 5641173"/>
              <a:gd name="connsiteX227" fmla="*/ 1447454 w 11243827"/>
              <a:gd name="connsiteY227" fmla="*/ 5458776 h 5641173"/>
              <a:gd name="connsiteX228" fmla="*/ 1437814 w 11243827"/>
              <a:gd name="connsiteY228" fmla="*/ 5455515 h 5641173"/>
              <a:gd name="connsiteX229" fmla="*/ 1437334 w 11243827"/>
              <a:gd name="connsiteY229" fmla="*/ 5450209 h 5641173"/>
              <a:gd name="connsiteX230" fmla="*/ 1424429 w 11243827"/>
              <a:gd name="connsiteY230" fmla="*/ 5442157 h 5641173"/>
              <a:gd name="connsiteX231" fmla="*/ 1406063 w 11243827"/>
              <a:gd name="connsiteY231" fmla="*/ 5437380 h 5641173"/>
              <a:gd name="connsiteX232" fmla="*/ 1316379 w 11243827"/>
              <a:gd name="connsiteY232" fmla="*/ 5419601 h 5641173"/>
              <a:gd name="connsiteX233" fmla="*/ 1264090 w 11243827"/>
              <a:gd name="connsiteY233" fmla="*/ 5406153 h 5641173"/>
              <a:gd name="connsiteX234" fmla="*/ 1246374 w 11243827"/>
              <a:gd name="connsiteY234" fmla="*/ 5396631 h 5641173"/>
              <a:gd name="connsiteX235" fmla="*/ 1220190 w 11243827"/>
              <a:gd name="connsiteY235" fmla="*/ 5386301 h 5641173"/>
              <a:gd name="connsiteX236" fmla="*/ 1175643 w 11243827"/>
              <a:gd name="connsiteY236" fmla="*/ 5364651 h 5641173"/>
              <a:gd name="connsiteX237" fmla="*/ 1150342 w 11243827"/>
              <a:gd name="connsiteY237" fmla="*/ 5358447 h 5641173"/>
              <a:gd name="connsiteX238" fmla="*/ 1137272 w 11243827"/>
              <a:gd name="connsiteY238" fmla="*/ 5351191 h 5641173"/>
              <a:gd name="connsiteX239" fmla="*/ 1131268 w 11243827"/>
              <a:gd name="connsiteY239" fmla="*/ 5350530 h 5641173"/>
              <a:gd name="connsiteX240" fmla="*/ 1112024 w 11243827"/>
              <a:gd name="connsiteY240" fmla="*/ 5345786 h 5641173"/>
              <a:gd name="connsiteX241" fmla="*/ 1100870 w 11243827"/>
              <a:gd name="connsiteY241" fmla="*/ 5343651 h 5641173"/>
              <a:gd name="connsiteX242" fmla="*/ 1096383 w 11243827"/>
              <a:gd name="connsiteY242" fmla="*/ 5343015 h 5641173"/>
              <a:gd name="connsiteX243" fmla="*/ 1085571 w 11243827"/>
              <a:gd name="connsiteY243" fmla="*/ 5345836 h 5641173"/>
              <a:gd name="connsiteX244" fmla="*/ 1073168 w 11243827"/>
              <a:gd name="connsiteY244" fmla="*/ 5341521 h 5641173"/>
              <a:gd name="connsiteX245" fmla="*/ 1058039 w 11243827"/>
              <a:gd name="connsiteY245" fmla="*/ 5343504 h 5641173"/>
              <a:gd name="connsiteX246" fmla="*/ 1055426 w 11243827"/>
              <a:gd name="connsiteY246" fmla="*/ 5339088 h 5641173"/>
              <a:gd name="connsiteX247" fmla="*/ 1044738 w 11243827"/>
              <a:gd name="connsiteY247" fmla="*/ 5333063 h 5641173"/>
              <a:gd name="connsiteX248" fmla="*/ 1033909 w 11243827"/>
              <a:gd name="connsiteY248" fmla="*/ 5335680 h 5641173"/>
              <a:gd name="connsiteX249" fmla="*/ 1012649 w 11243827"/>
              <a:gd name="connsiteY249" fmla="*/ 5334541 h 5641173"/>
              <a:gd name="connsiteX250" fmla="*/ 1007115 w 11243827"/>
              <a:gd name="connsiteY250" fmla="*/ 5332775 h 5641173"/>
              <a:gd name="connsiteX251" fmla="*/ 986002 w 11243827"/>
              <a:gd name="connsiteY251" fmla="*/ 5334906 h 5641173"/>
              <a:gd name="connsiteX252" fmla="*/ 953418 w 11243827"/>
              <a:gd name="connsiteY252" fmla="*/ 5333901 h 5641173"/>
              <a:gd name="connsiteX253" fmla="*/ 916854 w 11243827"/>
              <a:gd name="connsiteY253" fmla="*/ 5329435 h 5641173"/>
              <a:gd name="connsiteX254" fmla="*/ 905651 w 11243827"/>
              <a:gd name="connsiteY254" fmla="*/ 5332114 h 5641173"/>
              <a:gd name="connsiteX255" fmla="*/ 836961 w 11243827"/>
              <a:gd name="connsiteY255" fmla="*/ 5330803 h 5641173"/>
              <a:gd name="connsiteX256" fmla="*/ 817627 w 11243827"/>
              <a:gd name="connsiteY256" fmla="*/ 5330580 h 5641173"/>
              <a:gd name="connsiteX257" fmla="*/ 801817 w 11243827"/>
              <a:gd name="connsiteY257" fmla="*/ 5325937 h 5641173"/>
              <a:gd name="connsiteX258" fmla="*/ 798857 w 11243827"/>
              <a:gd name="connsiteY258" fmla="*/ 5320979 h 5641173"/>
              <a:gd name="connsiteX259" fmla="*/ 788354 w 11243827"/>
              <a:gd name="connsiteY259" fmla="*/ 5320143 h 5641173"/>
              <a:gd name="connsiteX260" fmla="*/ 785726 w 11243827"/>
              <a:gd name="connsiteY260" fmla="*/ 5318989 h 5641173"/>
              <a:gd name="connsiteX261" fmla="*/ 770507 w 11243827"/>
              <a:gd name="connsiteY261" fmla="*/ 5313309 h 5641173"/>
              <a:gd name="connsiteX262" fmla="*/ 733810 w 11243827"/>
              <a:gd name="connsiteY262" fmla="*/ 5324286 h 5641173"/>
              <a:gd name="connsiteX263" fmla="*/ 692117 w 11243827"/>
              <a:gd name="connsiteY263" fmla="*/ 5318786 h 5641173"/>
              <a:gd name="connsiteX264" fmla="*/ 528894 w 11243827"/>
              <a:gd name="connsiteY264" fmla="*/ 5327578 h 5641173"/>
              <a:gd name="connsiteX265" fmla="*/ 507005 w 11243827"/>
              <a:gd name="connsiteY265" fmla="*/ 5310149 h 5641173"/>
              <a:gd name="connsiteX266" fmla="*/ 441302 w 11243827"/>
              <a:gd name="connsiteY266" fmla="*/ 5307062 h 5641173"/>
              <a:gd name="connsiteX267" fmla="*/ 336819 w 11243827"/>
              <a:gd name="connsiteY267" fmla="*/ 5336690 h 5641173"/>
              <a:gd name="connsiteX268" fmla="*/ 215763 w 11243827"/>
              <a:gd name="connsiteY268" fmla="*/ 5332575 h 5641173"/>
              <a:gd name="connsiteX269" fmla="*/ 205927 w 11243827"/>
              <a:gd name="connsiteY269" fmla="*/ 5339672 h 5641173"/>
              <a:gd name="connsiteX270" fmla="*/ 194189 w 11243827"/>
              <a:gd name="connsiteY270" fmla="*/ 5343588 h 5641173"/>
              <a:gd name="connsiteX271" fmla="*/ 192552 w 11243827"/>
              <a:gd name="connsiteY271" fmla="*/ 5342845 h 5641173"/>
              <a:gd name="connsiteX272" fmla="*/ 178320 w 11243827"/>
              <a:gd name="connsiteY272" fmla="*/ 5343766 h 5641173"/>
              <a:gd name="connsiteX273" fmla="*/ 175596 w 11243827"/>
              <a:gd name="connsiteY273" fmla="*/ 5346411 h 5641173"/>
              <a:gd name="connsiteX274" fmla="*/ 165951 w 11243827"/>
              <a:gd name="connsiteY274" fmla="*/ 5347808 h 5641173"/>
              <a:gd name="connsiteX275" fmla="*/ 147287 w 11243827"/>
              <a:gd name="connsiteY275" fmla="*/ 5352625 h 5641173"/>
              <a:gd name="connsiteX276" fmla="*/ 143484 w 11243827"/>
              <a:gd name="connsiteY276" fmla="*/ 5351591 h 5641173"/>
              <a:gd name="connsiteX277" fmla="*/ 114847 w 11243827"/>
              <a:gd name="connsiteY277" fmla="*/ 5355844 h 5641173"/>
              <a:gd name="connsiteX278" fmla="*/ 114306 w 11243827"/>
              <a:gd name="connsiteY278" fmla="*/ 5354983 h 5641173"/>
              <a:gd name="connsiteX279" fmla="*/ 105588 w 11243827"/>
              <a:gd name="connsiteY279" fmla="*/ 5352169 h 5641173"/>
              <a:gd name="connsiteX280" fmla="*/ 89264 w 11243827"/>
              <a:gd name="connsiteY280" fmla="*/ 5348886 h 5641173"/>
              <a:gd name="connsiteX281" fmla="*/ 49794 w 11243827"/>
              <a:gd name="connsiteY281" fmla="*/ 5329950 h 5641173"/>
              <a:gd name="connsiteX282" fmla="*/ 19924 w 11243827"/>
              <a:gd name="connsiteY282" fmla="*/ 5334282 h 5641173"/>
              <a:gd name="connsiteX283" fmla="*/ 13819 w 11243827"/>
              <a:gd name="connsiteY283" fmla="*/ 5334653 h 5641173"/>
              <a:gd name="connsiteX284" fmla="*/ 13657 w 11243827"/>
              <a:gd name="connsiteY284" fmla="*/ 5334455 h 5641173"/>
              <a:gd name="connsiteX285" fmla="*/ 7139 w 11243827"/>
              <a:gd name="connsiteY285" fmla="*/ 5334438 h 5641173"/>
              <a:gd name="connsiteX286" fmla="*/ 2684 w 11243827"/>
              <a:gd name="connsiteY286" fmla="*/ 5335333 h 5641173"/>
              <a:gd name="connsiteX287" fmla="*/ 0 w 11243827"/>
              <a:gd name="connsiteY287" fmla="*/ 5335496 h 5641173"/>
              <a:gd name="connsiteX288" fmla="*/ 0 w 11243827"/>
              <a:gd name="connsiteY288" fmla="*/ 10592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12803 w 11243827"/>
              <a:gd name="connsiteY105" fmla="*/ 5629702 h 5641173"/>
              <a:gd name="connsiteX106" fmla="*/ 7890915 w 11243827"/>
              <a:gd name="connsiteY106" fmla="*/ 5612272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20917 w 11243827"/>
              <a:gd name="connsiteY148" fmla="*/ 5426664 h 5641173"/>
              <a:gd name="connsiteX149" fmla="*/ 6724964 w 11243827"/>
              <a:gd name="connsiteY149" fmla="*/ 5414071 h 5641173"/>
              <a:gd name="connsiteX150" fmla="*/ 6717823 w 11243827"/>
              <a:gd name="connsiteY150" fmla="*/ 5410317 h 5641173"/>
              <a:gd name="connsiteX151" fmla="*/ 6660723 w 11243827"/>
              <a:gd name="connsiteY151" fmla="*/ 5408304 h 5641173"/>
              <a:gd name="connsiteX152" fmla="*/ 6532914 w 11243827"/>
              <a:gd name="connsiteY152" fmla="*/ 5431205 h 5641173"/>
              <a:gd name="connsiteX153" fmla="*/ 6317327 w 11243827"/>
              <a:gd name="connsiteY153" fmla="*/ 5481889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12803 w 11243827"/>
              <a:gd name="connsiteY105" fmla="*/ 5629702 h 5641173"/>
              <a:gd name="connsiteX106" fmla="*/ 7890915 w 11243827"/>
              <a:gd name="connsiteY106" fmla="*/ 5612272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20917 w 11243827"/>
              <a:gd name="connsiteY148" fmla="*/ 5426664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60723 w 11243827"/>
              <a:gd name="connsiteY151" fmla="*/ 5408304 h 5641173"/>
              <a:gd name="connsiteX152" fmla="*/ 6532914 w 11243827"/>
              <a:gd name="connsiteY152" fmla="*/ 5431205 h 5641173"/>
              <a:gd name="connsiteX153" fmla="*/ 6317327 w 11243827"/>
              <a:gd name="connsiteY153" fmla="*/ 5481889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12803 w 11243827"/>
              <a:gd name="connsiteY105" fmla="*/ 5629702 h 5641173"/>
              <a:gd name="connsiteX106" fmla="*/ 7890915 w 11243827"/>
              <a:gd name="connsiteY106" fmla="*/ 5612272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20917 w 11243827"/>
              <a:gd name="connsiteY148" fmla="*/ 5637174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60723 w 11243827"/>
              <a:gd name="connsiteY151" fmla="*/ 5408304 h 5641173"/>
              <a:gd name="connsiteX152" fmla="*/ 6532914 w 11243827"/>
              <a:gd name="connsiteY152" fmla="*/ 5431205 h 5641173"/>
              <a:gd name="connsiteX153" fmla="*/ 6317327 w 11243827"/>
              <a:gd name="connsiteY153" fmla="*/ 5481889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12803 w 11243827"/>
              <a:gd name="connsiteY105" fmla="*/ 5629702 h 5641173"/>
              <a:gd name="connsiteX106" fmla="*/ 7890915 w 11243827"/>
              <a:gd name="connsiteY106" fmla="*/ 5612272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804792 w 11243827"/>
              <a:gd name="connsiteY148" fmla="*/ 5439822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60723 w 11243827"/>
              <a:gd name="connsiteY151" fmla="*/ 5408304 h 5641173"/>
              <a:gd name="connsiteX152" fmla="*/ 6532914 w 11243827"/>
              <a:gd name="connsiteY152" fmla="*/ 5431205 h 5641173"/>
              <a:gd name="connsiteX153" fmla="*/ 6317327 w 11243827"/>
              <a:gd name="connsiteY153" fmla="*/ 5481889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12803 w 11243827"/>
              <a:gd name="connsiteY105" fmla="*/ 5629702 h 5641173"/>
              <a:gd name="connsiteX106" fmla="*/ 7890915 w 11243827"/>
              <a:gd name="connsiteY106" fmla="*/ 5612272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804792 w 11243827"/>
              <a:gd name="connsiteY148" fmla="*/ 5439822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60723 w 11243827"/>
              <a:gd name="connsiteY151" fmla="*/ 5408304 h 5641173"/>
              <a:gd name="connsiteX152" fmla="*/ 6532914 w 11243827"/>
              <a:gd name="connsiteY152" fmla="*/ 5431205 h 5641173"/>
              <a:gd name="connsiteX153" fmla="*/ 6317327 w 11243827"/>
              <a:gd name="connsiteY153" fmla="*/ 5481889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12803 w 11243827"/>
              <a:gd name="connsiteY105" fmla="*/ 5629702 h 5641173"/>
              <a:gd name="connsiteX106" fmla="*/ 7890915 w 11243827"/>
              <a:gd name="connsiteY106" fmla="*/ 5612272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60723 w 11243827"/>
              <a:gd name="connsiteY151" fmla="*/ 5408304 h 5641173"/>
              <a:gd name="connsiteX152" fmla="*/ 6532914 w 11243827"/>
              <a:gd name="connsiteY152" fmla="*/ 5431205 h 5641173"/>
              <a:gd name="connsiteX153" fmla="*/ 6317327 w 11243827"/>
              <a:gd name="connsiteY153" fmla="*/ 5481889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12803 w 11243827"/>
              <a:gd name="connsiteY105" fmla="*/ 5629702 h 5641173"/>
              <a:gd name="connsiteX106" fmla="*/ 7890915 w 11243827"/>
              <a:gd name="connsiteY106" fmla="*/ 5612272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60723 w 11243827"/>
              <a:gd name="connsiteY151" fmla="*/ 5408304 h 5641173"/>
              <a:gd name="connsiteX152" fmla="*/ 6532914 w 11243827"/>
              <a:gd name="connsiteY152" fmla="*/ 5431205 h 5641173"/>
              <a:gd name="connsiteX153" fmla="*/ 6317327 w 11243827"/>
              <a:gd name="connsiteY153" fmla="*/ 5481889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12803 w 11243827"/>
              <a:gd name="connsiteY105" fmla="*/ 5629702 h 5641173"/>
              <a:gd name="connsiteX106" fmla="*/ 7890915 w 11243827"/>
              <a:gd name="connsiteY106" fmla="*/ 5612272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60723 w 11243827"/>
              <a:gd name="connsiteY151" fmla="*/ 540830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12803 w 11243827"/>
              <a:gd name="connsiteY105" fmla="*/ 5629702 h 5641173"/>
              <a:gd name="connsiteX106" fmla="*/ 7890915 w 11243827"/>
              <a:gd name="connsiteY106" fmla="*/ 5612272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890915 w 11243827"/>
              <a:gd name="connsiteY106" fmla="*/ 5612272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87273"/>
              <a:gd name="connsiteX1" fmla="*/ 11243827 w 11243827"/>
              <a:gd name="connsiteY1" fmla="*/ 1470035 h 5687273"/>
              <a:gd name="connsiteX2" fmla="*/ 11243827 w 11243827"/>
              <a:gd name="connsiteY2" fmla="*/ 5001571 h 5687273"/>
              <a:gd name="connsiteX3" fmla="*/ 11243827 w 11243827"/>
              <a:gd name="connsiteY3" fmla="*/ 5209610 h 5687273"/>
              <a:gd name="connsiteX4" fmla="*/ 11240675 w 11243827"/>
              <a:gd name="connsiteY4" fmla="*/ 5210442 h 5687273"/>
              <a:gd name="connsiteX5" fmla="*/ 11179959 w 11243827"/>
              <a:gd name="connsiteY5" fmla="*/ 5221199 h 5687273"/>
              <a:gd name="connsiteX6" fmla="*/ 11105493 w 11243827"/>
              <a:gd name="connsiteY6" fmla="*/ 5259905 h 5687273"/>
              <a:gd name="connsiteX7" fmla="*/ 11078640 w 11243827"/>
              <a:gd name="connsiteY7" fmla="*/ 5263531 h 5687273"/>
              <a:gd name="connsiteX8" fmla="*/ 11079616 w 11243827"/>
              <a:gd name="connsiteY8" fmla="*/ 5270380 h 5687273"/>
              <a:gd name="connsiteX9" fmla="*/ 11069641 w 11243827"/>
              <a:gd name="connsiteY9" fmla="*/ 5270884 h 5687273"/>
              <a:gd name="connsiteX10" fmla="*/ 11047377 w 11243827"/>
              <a:gd name="connsiteY10" fmla="*/ 5271051 h 5687273"/>
              <a:gd name="connsiteX11" fmla="*/ 10980705 w 11243827"/>
              <a:gd name="connsiteY11" fmla="*/ 5272951 h 5687273"/>
              <a:gd name="connsiteX12" fmla="*/ 10962514 w 11243827"/>
              <a:gd name="connsiteY12" fmla="*/ 5286084 h 5687273"/>
              <a:gd name="connsiteX13" fmla="*/ 10945307 w 11243827"/>
              <a:gd name="connsiteY13" fmla="*/ 5286290 h 5687273"/>
              <a:gd name="connsiteX14" fmla="*/ 10845516 w 11243827"/>
              <a:gd name="connsiteY14" fmla="*/ 5303894 h 5687273"/>
              <a:gd name="connsiteX15" fmla="*/ 10831795 w 11243827"/>
              <a:gd name="connsiteY15" fmla="*/ 5305210 h 5687273"/>
              <a:gd name="connsiteX16" fmla="*/ 10824365 w 11243827"/>
              <a:gd name="connsiteY16" fmla="*/ 5311111 h 5687273"/>
              <a:gd name="connsiteX17" fmla="*/ 10797756 w 11243827"/>
              <a:gd name="connsiteY17" fmla="*/ 5312285 h 5687273"/>
              <a:gd name="connsiteX18" fmla="*/ 10796525 w 11243827"/>
              <a:gd name="connsiteY18" fmla="*/ 5315645 h 5687273"/>
              <a:gd name="connsiteX19" fmla="*/ 10709063 w 11243827"/>
              <a:gd name="connsiteY19" fmla="*/ 5344492 h 5687273"/>
              <a:gd name="connsiteX20" fmla="*/ 10694078 w 11243827"/>
              <a:gd name="connsiteY20" fmla="*/ 5349258 h 5687273"/>
              <a:gd name="connsiteX21" fmla="*/ 10681131 w 11243827"/>
              <a:gd name="connsiteY21" fmla="*/ 5347812 h 5687273"/>
              <a:gd name="connsiteX22" fmla="*/ 10609448 w 11243827"/>
              <a:gd name="connsiteY22" fmla="*/ 5351931 h 5687273"/>
              <a:gd name="connsiteX23" fmla="*/ 10592397 w 11243827"/>
              <a:gd name="connsiteY23" fmla="*/ 5349402 h 5687273"/>
              <a:gd name="connsiteX24" fmla="*/ 10585227 w 11243827"/>
              <a:gd name="connsiteY24" fmla="*/ 5344063 h 5687273"/>
              <a:gd name="connsiteX25" fmla="*/ 10557472 w 11243827"/>
              <a:gd name="connsiteY25" fmla="*/ 5354151 h 5687273"/>
              <a:gd name="connsiteX26" fmla="*/ 10514646 w 11243827"/>
              <a:gd name="connsiteY26" fmla="*/ 5361064 h 5687273"/>
              <a:gd name="connsiteX27" fmla="*/ 10494292 w 11243827"/>
              <a:gd name="connsiteY27" fmla="*/ 5366054 h 5687273"/>
              <a:gd name="connsiteX28" fmla="*/ 10477869 w 11243827"/>
              <a:gd name="connsiteY28" fmla="*/ 5363025 h 5687273"/>
              <a:gd name="connsiteX29" fmla="*/ 10384411 w 11243827"/>
              <a:gd name="connsiteY29" fmla="*/ 5362257 h 5687273"/>
              <a:gd name="connsiteX30" fmla="*/ 10362921 w 11243827"/>
              <a:gd name="connsiteY30" fmla="*/ 5357444 h 5687273"/>
              <a:gd name="connsiteX31" fmla="*/ 10352736 w 11243827"/>
              <a:gd name="connsiteY31" fmla="*/ 5347851 h 5687273"/>
              <a:gd name="connsiteX32" fmla="*/ 10344754 w 11243827"/>
              <a:gd name="connsiteY32" fmla="*/ 5351272 h 5687273"/>
              <a:gd name="connsiteX33" fmla="*/ 10288226 w 11243827"/>
              <a:gd name="connsiteY33" fmla="*/ 5351613 h 5687273"/>
              <a:gd name="connsiteX34" fmla="*/ 10251350 w 11243827"/>
              <a:gd name="connsiteY34" fmla="*/ 5352711 h 5687273"/>
              <a:gd name="connsiteX35" fmla="*/ 10249108 w 11243827"/>
              <a:gd name="connsiteY35" fmla="*/ 5365881 h 5687273"/>
              <a:gd name="connsiteX36" fmla="*/ 10216272 w 11243827"/>
              <a:gd name="connsiteY36" fmla="*/ 5370573 h 5687273"/>
              <a:gd name="connsiteX37" fmla="*/ 10181278 w 11243827"/>
              <a:gd name="connsiteY37" fmla="*/ 5362119 h 5687273"/>
              <a:gd name="connsiteX38" fmla="*/ 10140033 w 11243827"/>
              <a:gd name="connsiteY38" fmla="*/ 5363304 h 5687273"/>
              <a:gd name="connsiteX39" fmla="*/ 10115353 w 11243827"/>
              <a:gd name="connsiteY39" fmla="*/ 5363869 h 5687273"/>
              <a:gd name="connsiteX40" fmla="*/ 10050578 w 11243827"/>
              <a:gd name="connsiteY40" fmla="*/ 5376153 h 5687273"/>
              <a:gd name="connsiteX41" fmla="*/ 9945478 w 11243827"/>
              <a:gd name="connsiteY41" fmla="*/ 5422859 h 5687273"/>
              <a:gd name="connsiteX42" fmla="*/ 9912481 w 11243827"/>
              <a:gd name="connsiteY42" fmla="*/ 5429477 h 5687273"/>
              <a:gd name="connsiteX43" fmla="*/ 9906713 w 11243827"/>
              <a:gd name="connsiteY43" fmla="*/ 5426784 h 5687273"/>
              <a:gd name="connsiteX44" fmla="*/ 9742436 w 11243827"/>
              <a:gd name="connsiteY44" fmla="*/ 5454834 h 5687273"/>
              <a:gd name="connsiteX45" fmla="*/ 9713044 w 11243827"/>
              <a:gd name="connsiteY45" fmla="*/ 5456476 h 5687273"/>
              <a:gd name="connsiteX46" fmla="*/ 9691033 w 11243827"/>
              <a:gd name="connsiteY46" fmla="*/ 5455451 h 5687273"/>
              <a:gd name="connsiteX47" fmla="*/ 9638355 w 11243827"/>
              <a:gd name="connsiteY47" fmla="*/ 5464794 h 5687273"/>
              <a:gd name="connsiteX48" fmla="*/ 9552434 w 11243827"/>
              <a:gd name="connsiteY48" fmla="*/ 5485280 h 5687273"/>
              <a:gd name="connsiteX49" fmla="*/ 9533883 w 11243827"/>
              <a:gd name="connsiteY49" fmla="*/ 5488516 h 5687273"/>
              <a:gd name="connsiteX50" fmla="*/ 9516916 w 11243827"/>
              <a:gd name="connsiteY50" fmla="*/ 5486828 h 5687273"/>
              <a:gd name="connsiteX51" fmla="*/ 9512093 w 11243827"/>
              <a:gd name="connsiteY51" fmla="*/ 5482541 h 5687273"/>
              <a:gd name="connsiteX52" fmla="*/ 9501725 w 11243827"/>
              <a:gd name="connsiteY52" fmla="*/ 5483603 h 5687273"/>
              <a:gd name="connsiteX53" fmla="*/ 9498754 w 11243827"/>
              <a:gd name="connsiteY53" fmla="*/ 5482951 h 5687273"/>
              <a:gd name="connsiteX54" fmla="*/ 9481932 w 11243827"/>
              <a:gd name="connsiteY54" fmla="*/ 5480151 h 5687273"/>
              <a:gd name="connsiteX55" fmla="*/ 9451321 w 11243827"/>
              <a:gd name="connsiteY55" fmla="*/ 5497375 h 5687273"/>
              <a:gd name="connsiteX56" fmla="*/ 9409298 w 11243827"/>
              <a:gd name="connsiteY56" fmla="*/ 5499478 h 5687273"/>
              <a:gd name="connsiteX57" fmla="*/ 9257007 w 11243827"/>
              <a:gd name="connsiteY57" fmla="*/ 5537183 h 5687273"/>
              <a:gd name="connsiteX58" fmla="*/ 9229078 w 11243827"/>
              <a:gd name="connsiteY58" fmla="*/ 5524154 h 5687273"/>
              <a:gd name="connsiteX59" fmla="*/ 9165105 w 11243827"/>
              <a:gd name="connsiteY59" fmla="*/ 5532892 h 5687273"/>
              <a:gd name="connsiteX60" fmla="*/ 9077301 w 11243827"/>
              <a:gd name="connsiteY60" fmla="*/ 5580356 h 5687273"/>
              <a:gd name="connsiteX61" fmla="*/ 8960065 w 11243827"/>
              <a:gd name="connsiteY61" fmla="*/ 5597982 h 5687273"/>
              <a:gd name="connsiteX62" fmla="*/ 8953536 w 11243827"/>
              <a:gd name="connsiteY62" fmla="*/ 5606638 h 5687273"/>
              <a:gd name="connsiteX63" fmla="*/ 8943907 w 11243827"/>
              <a:gd name="connsiteY63" fmla="*/ 5612541 h 5687273"/>
              <a:gd name="connsiteX64" fmla="*/ 8942046 w 11243827"/>
              <a:gd name="connsiteY64" fmla="*/ 5612112 h 5687273"/>
              <a:gd name="connsiteX65" fmla="*/ 8928824 w 11243827"/>
              <a:gd name="connsiteY65" fmla="*/ 5615549 h 5687273"/>
              <a:gd name="connsiteX66" fmla="*/ 8927294 w 11243827"/>
              <a:gd name="connsiteY66" fmla="*/ 5618607 h 5687273"/>
              <a:gd name="connsiteX67" fmla="*/ 8918651 w 11243827"/>
              <a:gd name="connsiteY67" fmla="*/ 5621688 h 5687273"/>
              <a:gd name="connsiteX68" fmla="*/ 8902772 w 11243827"/>
              <a:gd name="connsiteY68" fmla="*/ 5629703 h 5687273"/>
              <a:gd name="connsiteX69" fmla="*/ 8898724 w 11243827"/>
              <a:gd name="connsiteY69" fmla="*/ 5629379 h 5687273"/>
              <a:gd name="connsiteX70" fmla="*/ 8873099 w 11243827"/>
              <a:gd name="connsiteY70" fmla="*/ 5638628 h 5687273"/>
              <a:gd name="connsiteX71" fmla="*/ 8872234 w 11243827"/>
              <a:gd name="connsiteY71" fmla="*/ 5637889 h 5687273"/>
              <a:gd name="connsiteX72" fmla="*/ 8862777 w 11243827"/>
              <a:gd name="connsiteY72" fmla="*/ 5636711 h 5687273"/>
              <a:gd name="connsiteX73" fmla="*/ 8845869 w 11243827"/>
              <a:gd name="connsiteY73" fmla="*/ 5636436 h 5687273"/>
              <a:gd name="connsiteX74" fmla="*/ 8800548 w 11243827"/>
              <a:gd name="connsiteY74" fmla="*/ 5625084 h 5687273"/>
              <a:gd name="connsiteX75" fmla="*/ 8773774 w 11243827"/>
              <a:gd name="connsiteY75" fmla="*/ 5634630 h 5687273"/>
              <a:gd name="connsiteX76" fmla="*/ 8698255 w 11243827"/>
              <a:gd name="connsiteY76" fmla="*/ 5636083 h 5687273"/>
              <a:gd name="connsiteX77" fmla="*/ 8619167 w 11243827"/>
              <a:gd name="connsiteY77" fmla="*/ 5619130 h 5687273"/>
              <a:gd name="connsiteX78" fmla="*/ 8539822 w 11243827"/>
              <a:gd name="connsiteY78" fmla="*/ 5616905 h 5687273"/>
              <a:gd name="connsiteX79" fmla="*/ 8511094 w 11243827"/>
              <a:gd name="connsiteY79" fmla="*/ 5617360 h 5687273"/>
              <a:gd name="connsiteX80" fmla="*/ 8459886 w 11243827"/>
              <a:gd name="connsiteY80" fmla="*/ 5612612 h 5687273"/>
              <a:gd name="connsiteX81" fmla="*/ 8436432 w 11243827"/>
              <a:gd name="connsiteY81" fmla="*/ 5606990 h 5687273"/>
              <a:gd name="connsiteX82" fmla="*/ 8435403 w 11243827"/>
              <a:gd name="connsiteY82" fmla="*/ 5607336 h 5687273"/>
              <a:gd name="connsiteX83" fmla="*/ 8433307 w 11243827"/>
              <a:gd name="connsiteY83" fmla="*/ 5604917 h 5687273"/>
              <a:gd name="connsiteX84" fmla="*/ 8428968 w 11243827"/>
              <a:gd name="connsiteY84" fmla="*/ 5603796 h 5687273"/>
              <a:gd name="connsiteX85" fmla="*/ 8417124 w 11243827"/>
              <a:gd name="connsiteY85" fmla="*/ 5604518 h 5687273"/>
              <a:gd name="connsiteX86" fmla="*/ 8412669 w 11243827"/>
              <a:gd name="connsiteY86" fmla="*/ 5605413 h 5687273"/>
              <a:gd name="connsiteX87" fmla="*/ 8406152 w 11243827"/>
              <a:gd name="connsiteY87" fmla="*/ 5605396 h 5687273"/>
              <a:gd name="connsiteX88" fmla="*/ 8405989 w 11243827"/>
              <a:gd name="connsiteY88" fmla="*/ 5605197 h 5687273"/>
              <a:gd name="connsiteX89" fmla="*/ 8399884 w 11243827"/>
              <a:gd name="connsiteY89" fmla="*/ 5605568 h 5687273"/>
              <a:gd name="connsiteX90" fmla="*/ 8370014 w 11243827"/>
              <a:gd name="connsiteY90" fmla="*/ 5609900 h 5687273"/>
              <a:gd name="connsiteX91" fmla="*/ 8330544 w 11243827"/>
              <a:gd name="connsiteY91" fmla="*/ 5590964 h 5687273"/>
              <a:gd name="connsiteX92" fmla="*/ 8314221 w 11243827"/>
              <a:gd name="connsiteY92" fmla="*/ 5587682 h 5687273"/>
              <a:gd name="connsiteX93" fmla="*/ 8305502 w 11243827"/>
              <a:gd name="connsiteY93" fmla="*/ 5584868 h 5687273"/>
              <a:gd name="connsiteX94" fmla="*/ 8304962 w 11243827"/>
              <a:gd name="connsiteY94" fmla="*/ 5584007 h 5687273"/>
              <a:gd name="connsiteX95" fmla="*/ 8276324 w 11243827"/>
              <a:gd name="connsiteY95" fmla="*/ 5588260 h 5687273"/>
              <a:gd name="connsiteX96" fmla="*/ 8272522 w 11243827"/>
              <a:gd name="connsiteY96" fmla="*/ 5587226 h 5687273"/>
              <a:gd name="connsiteX97" fmla="*/ 8253857 w 11243827"/>
              <a:gd name="connsiteY97" fmla="*/ 5592043 h 5687273"/>
              <a:gd name="connsiteX98" fmla="*/ 8244212 w 11243827"/>
              <a:gd name="connsiteY98" fmla="*/ 5593439 h 5687273"/>
              <a:gd name="connsiteX99" fmla="*/ 8241488 w 11243827"/>
              <a:gd name="connsiteY99" fmla="*/ 5596085 h 5687273"/>
              <a:gd name="connsiteX100" fmla="*/ 8227256 w 11243827"/>
              <a:gd name="connsiteY100" fmla="*/ 5597005 h 5687273"/>
              <a:gd name="connsiteX101" fmla="*/ 8225619 w 11243827"/>
              <a:gd name="connsiteY101" fmla="*/ 5596262 h 5687273"/>
              <a:gd name="connsiteX102" fmla="*/ 8213882 w 11243827"/>
              <a:gd name="connsiteY102" fmla="*/ 5600179 h 5687273"/>
              <a:gd name="connsiteX103" fmla="*/ 8204045 w 11243827"/>
              <a:gd name="connsiteY103" fmla="*/ 5607275 h 5687273"/>
              <a:gd name="connsiteX104" fmla="*/ 8082989 w 11243827"/>
              <a:gd name="connsiteY104" fmla="*/ 5603160 h 5687273"/>
              <a:gd name="connsiteX105" fmla="*/ 7976942 w 11243827"/>
              <a:gd name="connsiteY105" fmla="*/ 5598455 h 5687273"/>
              <a:gd name="connsiteX106" fmla="*/ 7915584 w 11243827"/>
              <a:gd name="connsiteY106" fmla="*/ 5684635 h 5687273"/>
              <a:gd name="connsiteX107" fmla="*/ 7727691 w 11243827"/>
              <a:gd name="connsiteY107" fmla="*/ 5621064 h 5687273"/>
              <a:gd name="connsiteX108" fmla="*/ 7685998 w 11243827"/>
              <a:gd name="connsiteY108" fmla="*/ 5615564 h 5687273"/>
              <a:gd name="connsiteX109" fmla="*/ 7649302 w 11243827"/>
              <a:gd name="connsiteY109" fmla="*/ 5626541 h 5687273"/>
              <a:gd name="connsiteX110" fmla="*/ 7634083 w 11243827"/>
              <a:gd name="connsiteY110" fmla="*/ 5620862 h 5687273"/>
              <a:gd name="connsiteX111" fmla="*/ 7631455 w 11243827"/>
              <a:gd name="connsiteY111" fmla="*/ 5619708 h 5687273"/>
              <a:gd name="connsiteX112" fmla="*/ 7620952 w 11243827"/>
              <a:gd name="connsiteY112" fmla="*/ 5618872 h 5687273"/>
              <a:gd name="connsiteX113" fmla="*/ 7617992 w 11243827"/>
              <a:gd name="connsiteY113" fmla="*/ 5613914 h 5687273"/>
              <a:gd name="connsiteX114" fmla="*/ 7602182 w 11243827"/>
              <a:gd name="connsiteY114" fmla="*/ 5609271 h 5687273"/>
              <a:gd name="connsiteX115" fmla="*/ 7582847 w 11243827"/>
              <a:gd name="connsiteY115" fmla="*/ 5609047 h 5687273"/>
              <a:gd name="connsiteX116" fmla="*/ 7514158 w 11243827"/>
              <a:gd name="connsiteY116" fmla="*/ 5607737 h 5687273"/>
              <a:gd name="connsiteX117" fmla="*/ 7502955 w 11243827"/>
              <a:gd name="connsiteY117" fmla="*/ 5610415 h 5687273"/>
              <a:gd name="connsiteX118" fmla="*/ 7466391 w 11243827"/>
              <a:gd name="connsiteY118" fmla="*/ 5605949 h 5687273"/>
              <a:gd name="connsiteX119" fmla="*/ 7433806 w 11243827"/>
              <a:gd name="connsiteY119" fmla="*/ 5604945 h 5687273"/>
              <a:gd name="connsiteX120" fmla="*/ 7412693 w 11243827"/>
              <a:gd name="connsiteY120" fmla="*/ 5607075 h 5687273"/>
              <a:gd name="connsiteX121" fmla="*/ 7407159 w 11243827"/>
              <a:gd name="connsiteY121" fmla="*/ 5605310 h 5687273"/>
              <a:gd name="connsiteX122" fmla="*/ 7385900 w 11243827"/>
              <a:gd name="connsiteY122" fmla="*/ 5604171 h 5687273"/>
              <a:gd name="connsiteX123" fmla="*/ 7375071 w 11243827"/>
              <a:gd name="connsiteY123" fmla="*/ 5606788 h 5687273"/>
              <a:gd name="connsiteX124" fmla="*/ 7364382 w 11243827"/>
              <a:gd name="connsiteY124" fmla="*/ 5600762 h 5687273"/>
              <a:gd name="connsiteX125" fmla="*/ 7361770 w 11243827"/>
              <a:gd name="connsiteY125" fmla="*/ 5596347 h 5687273"/>
              <a:gd name="connsiteX126" fmla="*/ 7346641 w 11243827"/>
              <a:gd name="connsiteY126" fmla="*/ 5598329 h 5687273"/>
              <a:gd name="connsiteX127" fmla="*/ 7334238 w 11243827"/>
              <a:gd name="connsiteY127" fmla="*/ 5594014 h 5687273"/>
              <a:gd name="connsiteX128" fmla="*/ 7323426 w 11243827"/>
              <a:gd name="connsiteY128" fmla="*/ 5596835 h 5687273"/>
              <a:gd name="connsiteX129" fmla="*/ 7318938 w 11243827"/>
              <a:gd name="connsiteY129" fmla="*/ 5596200 h 5687273"/>
              <a:gd name="connsiteX130" fmla="*/ 7307784 w 11243827"/>
              <a:gd name="connsiteY130" fmla="*/ 5594065 h 5687273"/>
              <a:gd name="connsiteX131" fmla="*/ 7288540 w 11243827"/>
              <a:gd name="connsiteY131" fmla="*/ 5589320 h 5687273"/>
              <a:gd name="connsiteX132" fmla="*/ 7282537 w 11243827"/>
              <a:gd name="connsiteY132" fmla="*/ 5588660 h 5687273"/>
              <a:gd name="connsiteX133" fmla="*/ 7269466 w 11243827"/>
              <a:gd name="connsiteY133" fmla="*/ 5581404 h 5687273"/>
              <a:gd name="connsiteX134" fmla="*/ 7244165 w 11243827"/>
              <a:gd name="connsiteY134" fmla="*/ 5575200 h 5687273"/>
              <a:gd name="connsiteX135" fmla="*/ 7199619 w 11243827"/>
              <a:gd name="connsiteY135" fmla="*/ 5553550 h 5687273"/>
              <a:gd name="connsiteX136" fmla="*/ 7173434 w 11243827"/>
              <a:gd name="connsiteY136" fmla="*/ 5543219 h 5687273"/>
              <a:gd name="connsiteX137" fmla="*/ 7155718 w 11243827"/>
              <a:gd name="connsiteY137" fmla="*/ 5533697 h 5687273"/>
              <a:gd name="connsiteX138" fmla="*/ 7103430 w 11243827"/>
              <a:gd name="connsiteY138" fmla="*/ 5520249 h 5687273"/>
              <a:gd name="connsiteX139" fmla="*/ 7013746 w 11243827"/>
              <a:gd name="connsiteY139" fmla="*/ 5502470 h 5687273"/>
              <a:gd name="connsiteX140" fmla="*/ 6995379 w 11243827"/>
              <a:gd name="connsiteY140" fmla="*/ 5497693 h 5687273"/>
              <a:gd name="connsiteX141" fmla="*/ 6982475 w 11243827"/>
              <a:gd name="connsiteY141" fmla="*/ 5489641 h 5687273"/>
              <a:gd name="connsiteX142" fmla="*/ 6981994 w 11243827"/>
              <a:gd name="connsiteY142" fmla="*/ 5484335 h 5687273"/>
              <a:gd name="connsiteX143" fmla="*/ 6972355 w 11243827"/>
              <a:gd name="connsiteY143" fmla="*/ 5481074 h 5687273"/>
              <a:gd name="connsiteX144" fmla="*/ 6970394 w 11243827"/>
              <a:gd name="connsiteY144" fmla="*/ 5479383 h 5687273"/>
              <a:gd name="connsiteX145" fmla="*/ 6958543 w 11243827"/>
              <a:gd name="connsiteY145" fmla="*/ 5470507 h 5687273"/>
              <a:gd name="connsiteX146" fmla="*/ 6918276 w 11243827"/>
              <a:gd name="connsiteY146" fmla="*/ 5472034 h 5687273"/>
              <a:gd name="connsiteX147" fmla="*/ 6881046 w 11243827"/>
              <a:gd name="connsiteY147" fmla="*/ 5457070 h 5687273"/>
              <a:gd name="connsiteX148" fmla="*/ 6752164 w 11243827"/>
              <a:gd name="connsiteY148" fmla="*/ 5425021 h 5687273"/>
              <a:gd name="connsiteX149" fmla="*/ 6724964 w 11243827"/>
              <a:gd name="connsiteY149" fmla="*/ 5414071 h 5687273"/>
              <a:gd name="connsiteX150" fmla="*/ 6683286 w 11243827"/>
              <a:gd name="connsiteY150" fmla="*/ 5405383 h 5687273"/>
              <a:gd name="connsiteX151" fmla="*/ 6644277 w 11243827"/>
              <a:gd name="connsiteY151" fmla="*/ 5429684 h 5687273"/>
              <a:gd name="connsiteX152" fmla="*/ 6532914 w 11243827"/>
              <a:gd name="connsiteY152" fmla="*/ 5431205 h 5687273"/>
              <a:gd name="connsiteX153" fmla="*/ 6307459 w 11243827"/>
              <a:gd name="connsiteY153" fmla="*/ 5467087 h 5687273"/>
              <a:gd name="connsiteX154" fmla="*/ 6196243 w 11243827"/>
              <a:gd name="connsiteY154" fmla="*/ 5515042 h 5687273"/>
              <a:gd name="connsiteX155" fmla="*/ 6099124 w 11243827"/>
              <a:gd name="connsiteY155" fmla="*/ 5516848 h 5687273"/>
              <a:gd name="connsiteX156" fmla="*/ 6016077 w 11243827"/>
              <a:gd name="connsiteY156" fmla="*/ 5528642 h 5687273"/>
              <a:gd name="connsiteX157" fmla="*/ 6004389 w 11243827"/>
              <a:gd name="connsiteY157" fmla="*/ 5531206 h 5687273"/>
              <a:gd name="connsiteX158" fmla="*/ 5933945 w 11243827"/>
              <a:gd name="connsiteY158" fmla="*/ 5538840 h 5687273"/>
              <a:gd name="connsiteX159" fmla="*/ 5883936 w 11243827"/>
              <a:gd name="connsiteY159" fmla="*/ 5553807 h 5687273"/>
              <a:gd name="connsiteX160" fmla="*/ 5798331 w 11243827"/>
              <a:gd name="connsiteY160" fmla="*/ 5564248 h 5687273"/>
              <a:gd name="connsiteX161" fmla="*/ 5712738 w 11243827"/>
              <a:gd name="connsiteY161" fmla="*/ 5573120 h 5687273"/>
              <a:gd name="connsiteX162" fmla="*/ 5681342 w 11243827"/>
              <a:gd name="connsiteY162" fmla="*/ 5575621 h 5687273"/>
              <a:gd name="connsiteX163" fmla="*/ 5627167 w 11243827"/>
              <a:gd name="connsiteY163" fmla="*/ 5583215 h 5687273"/>
              <a:gd name="connsiteX164" fmla="*/ 5591414 w 11243827"/>
              <a:gd name="connsiteY164" fmla="*/ 5587695 h 5687273"/>
              <a:gd name="connsiteX165" fmla="*/ 5583028 w 11243827"/>
              <a:gd name="connsiteY165" fmla="*/ 5580877 h 5687273"/>
              <a:gd name="connsiteX166" fmla="*/ 5549426 w 11243827"/>
              <a:gd name="connsiteY166" fmla="*/ 5582858 h 5687273"/>
              <a:gd name="connsiteX167" fmla="*/ 5519999 w 11243827"/>
              <a:gd name="connsiteY167" fmla="*/ 5592246 h 5687273"/>
              <a:gd name="connsiteX168" fmla="*/ 5480028 w 11243827"/>
              <a:gd name="connsiteY168" fmla="*/ 5597282 h 5687273"/>
              <a:gd name="connsiteX169" fmla="*/ 5456175 w 11243827"/>
              <a:gd name="connsiteY169" fmla="*/ 5600371 h 5687273"/>
              <a:gd name="connsiteX170" fmla="*/ 5388463 w 11243827"/>
              <a:gd name="connsiteY170" fmla="*/ 5602638 h 5687273"/>
              <a:gd name="connsiteX171" fmla="*/ 5265898 w 11243827"/>
              <a:gd name="connsiteY171" fmla="*/ 5591830 h 5687273"/>
              <a:gd name="connsiteX172" fmla="*/ 5231231 w 11243827"/>
              <a:gd name="connsiteY172" fmla="*/ 5592790 h 5687273"/>
              <a:gd name="connsiteX173" fmla="*/ 5226996 w 11243827"/>
              <a:gd name="connsiteY173" fmla="*/ 5595040 h 5687273"/>
              <a:gd name="connsiteX174" fmla="*/ 5175988 w 11243827"/>
              <a:gd name="connsiteY174" fmla="*/ 5588131 h 5687273"/>
              <a:gd name="connsiteX175" fmla="*/ 5107470 w 11243827"/>
              <a:gd name="connsiteY175" fmla="*/ 5594771 h 5687273"/>
              <a:gd name="connsiteX176" fmla="*/ 5027868 w 11243827"/>
              <a:gd name="connsiteY176" fmla="*/ 5605624 h 5687273"/>
              <a:gd name="connsiteX177" fmla="*/ 5007324 w 11243827"/>
              <a:gd name="connsiteY177" fmla="*/ 5609209 h 5687273"/>
              <a:gd name="connsiteX178" fmla="*/ 4952559 w 11243827"/>
              <a:gd name="connsiteY178" fmla="*/ 5611402 h 5687273"/>
              <a:gd name="connsiteX179" fmla="*/ 4826081 w 11243827"/>
              <a:gd name="connsiteY179" fmla="*/ 5616191 h 5687273"/>
              <a:gd name="connsiteX180" fmla="*/ 4823501 w 11243827"/>
              <a:gd name="connsiteY180" fmla="*/ 5619174 h 5687273"/>
              <a:gd name="connsiteX181" fmla="*/ 4813093 w 11243827"/>
              <a:gd name="connsiteY181" fmla="*/ 5620026 h 5687273"/>
              <a:gd name="connsiteX182" fmla="*/ 4810563 w 11243827"/>
              <a:gd name="connsiteY182" fmla="*/ 5620787 h 5687273"/>
              <a:gd name="connsiteX183" fmla="*/ 4795818 w 11243827"/>
              <a:gd name="connsiteY183" fmla="*/ 5624618 h 5687273"/>
              <a:gd name="connsiteX184" fmla="*/ 4758404 w 11243827"/>
              <a:gd name="connsiteY184" fmla="*/ 5619510 h 5687273"/>
              <a:gd name="connsiteX185" fmla="*/ 4717254 w 11243827"/>
              <a:gd name="connsiteY185" fmla="*/ 5624155 h 5687273"/>
              <a:gd name="connsiteX186" fmla="*/ 4591958 w 11243827"/>
              <a:gd name="connsiteY186" fmla="*/ 5624710 h 5687273"/>
              <a:gd name="connsiteX187" fmla="*/ 4476215 w 11243827"/>
              <a:gd name="connsiteY187" fmla="*/ 5628210 h 5687273"/>
              <a:gd name="connsiteX188" fmla="*/ 4425193 w 11243827"/>
              <a:gd name="connsiteY188" fmla="*/ 5627414 h 5687273"/>
              <a:gd name="connsiteX189" fmla="*/ 4383866 w 11243827"/>
              <a:gd name="connsiteY189" fmla="*/ 5626546 h 5687273"/>
              <a:gd name="connsiteX190" fmla="*/ 4385596 w 11243827"/>
              <a:gd name="connsiteY190" fmla="*/ 5634646 h 5687273"/>
              <a:gd name="connsiteX191" fmla="*/ 4360864 w 11243827"/>
              <a:gd name="connsiteY191" fmla="*/ 5641173 h 5687273"/>
              <a:gd name="connsiteX192" fmla="*/ 4328321 w 11243827"/>
              <a:gd name="connsiteY192" fmla="*/ 5626332 h 5687273"/>
              <a:gd name="connsiteX193" fmla="*/ 4309842 w 11243827"/>
              <a:gd name="connsiteY193" fmla="*/ 5626471 h 5687273"/>
              <a:gd name="connsiteX194" fmla="*/ 4277424 w 11243827"/>
              <a:gd name="connsiteY194" fmla="*/ 5631598 h 5687273"/>
              <a:gd name="connsiteX195" fmla="*/ 4266627 w 11243827"/>
              <a:gd name="connsiteY195" fmla="*/ 5633969 h 5687273"/>
              <a:gd name="connsiteX196" fmla="*/ 4185525 w 11243827"/>
              <a:gd name="connsiteY196" fmla="*/ 5617508 h 5687273"/>
              <a:gd name="connsiteX197" fmla="*/ 4177617 w 11243827"/>
              <a:gd name="connsiteY197" fmla="*/ 5610903 h 5687273"/>
              <a:gd name="connsiteX198" fmla="*/ 4136948 w 11243827"/>
              <a:gd name="connsiteY198" fmla="*/ 5608031 h 5687273"/>
              <a:gd name="connsiteX199" fmla="*/ 4132323 w 11243827"/>
              <a:gd name="connsiteY199" fmla="*/ 5609784 h 5687273"/>
              <a:gd name="connsiteX200" fmla="*/ 4098620 w 11243827"/>
              <a:gd name="connsiteY200" fmla="*/ 5599672 h 5687273"/>
              <a:gd name="connsiteX201" fmla="*/ 3963475 w 11243827"/>
              <a:gd name="connsiteY201" fmla="*/ 5581841 h 5687273"/>
              <a:gd name="connsiteX202" fmla="*/ 3703613 w 11243827"/>
              <a:gd name="connsiteY202" fmla="*/ 5572482 h 5687273"/>
              <a:gd name="connsiteX203" fmla="*/ 3432987 w 11243827"/>
              <a:gd name="connsiteY203" fmla="*/ 5545768 h 5687273"/>
              <a:gd name="connsiteX204" fmla="*/ 3176381 w 11243827"/>
              <a:gd name="connsiteY204" fmla="*/ 5556110 h 5687273"/>
              <a:gd name="connsiteX205" fmla="*/ 2710156 w 11243827"/>
              <a:gd name="connsiteY205" fmla="*/ 5527517 h 5687273"/>
              <a:gd name="connsiteX206" fmla="*/ 2550206 w 11243827"/>
              <a:gd name="connsiteY206" fmla="*/ 5524958 h 5687273"/>
              <a:gd name="connsiteX207" fmla="*/ 2443041 w 11243827"/>
              <a:gd name="connsiteY207" fmla="*/ 5523990 h 5687273"/>
              <a:gd name="connsiteX208" fmla="*/ 2435613 w 11243827"/>
              <a:gd name="connsiteY208" fmla="*/ 5526704 h 5687273"/>
              <a:gd name="connsiteX209" fmla="*/ 2405682 w 11243827"/>
              <a:gd name="connsiteY209" fmla="*/ 5528307 h 5687273"/>
              <a:gd name="connsiteX210" fmla="*/ 2397487 w 11243827"/>
              <a:gd name="connsiteY210" fmla="*/ 5540337 h 5687273"/>
              <a:gd name="connsiteX211" fmla="*/ 2297454 w 11243827"/>
              <a:gd name="connsiteY211" fmla="*/ 5550765 h 5687273"/>
              <a:gd name="connsiteX212" fmla="*/ 2056700 w 11243827"/>
              <a:gd name="connsiteY212" fmla="*/ 5555489 h 5687273"/>
              <a:gd name="connsiteX213" fmla="*/ 1878530 w 11243827"/>
              <a:gd name="connsiteY213" fmla="*/ 5535330 h 5687273"/>
              <a:gd name="connsiteX214" fmla="*/ 1859292 w 11243827"/>
              <a:gd name="connsiteY214" fmla="*/ 5535461 h 5687273"/>
              <a:gd name="connsiteX215" fmla="*/ 1835626 w 11243827"/>
              <a:gd name="connsiteY215" fmla="*/ 5533793 h 5687273"/>
              <a:gd name="connsiteX216" fmla="*/ 1798939 w 11243827"/>
              <a:gd name="connsiteY216" fmla="*/ 5540285 h 5687273"/>
              <a:gd name="connsiteX217" fmla="*/ 1779046 w 11243827"/>
              <a:gd name="connsiteY217" fmla="*/ 5549949 h 5687273"/>
              <a:gd name="connsiteX218" fmla="*/ 1772421 w 11243827"/>
              <a:gd name="connsiteY218" fmla="*/ 5549018 h 5687273"/>
              <a:gd name="connsiteX219" fmla="*/ 1772052 w 11243827"/>
              <a:gd name="connsiteY219" fmla="*/ 5545689 h 5687273"/>
              <a:gd name="connsiteX220" fmla="*/ 1711543 w 11243827"/>
              <a:gd name="connsiteY220" fmla="*/ 5534558 h 5687273"/>
              <a:gd name="connsiteX221" fmla="*/ 1698891 w 11243827"/>
              <a:gd name="connsiteY221" fmla="*/ 5513187 h 5687273"/>
              <a:gd name="connsiteX222" fmla="*/ 1538763 w 11243827"/>
              <a:gd name="connsiteY222" fmla="*/ 5482781 h 5687273"/>
              <a:gd name="connsiteX223" fmla="*/ 1501533 w 11243827"/>
              <a:gd name="connsiteY223" fmla="*/ 5467817 h 5687273"/>
              <a:gd name="connsiteX224" fmla="*/ 1461266 w 11243827"/>
              <a:gd name="connsiteY224" fmla="*/ 5469343 h 5687273"/>
              <a:gd name="connsiteX225" fmla="*/ 1449415 w 11243827"/>
              <a:gd name="connsiteY225" fmla="*/ 5460467 h 5687273"/>
              <a:gd name="connsiteX226" fmla="*/ 1447454 w 11243827"/>
              <a:gd name="connsiteY226" fmla="*/ 5458776 h 5687273"/>
              <a:gd name="connsiteX227" fmla="*/ 1437814 w 11243827"/>
              <a:gd name="connsiteY227" fmla="*/ 5455515 h 5687273"/>
              <a:gd name="connsiteX228" fmla="*/ 1437334 w 11243827"/>
              <a:gd name="connsiteY228" fmla="*/ 5450209 h 5687273"/>
              <a:gd name="connsiteX229" fmla="*/ 1424429 w 11243827"/>
              <a:gd name="connsiteY229" fmla="*/ 5442157 h 5687273"/>
              <a:gd name="connsiteX230" fmla="*/ 1406063 w 11243827"/>
              <a:gd name="connsiteY230" fmla="*/ 5437380 h 5687273"/>
              <a:gd name="connsiteX231" fmla="*/ 1316379 w 11243827"/>
              <a:gd name="connsiteY231" fmla="*/ 5419601 h 5687273"/>
              <a:gd name="connsiteX232" fmla="*/ 1264090 w 11243827"/>
              <a:gd name="connsiteY232" fmla="*/ 5406153 h 5687273"/>
              <a:gd name="connsiteX233" fmla="*/ 1246374 w 11243827"/>
              <a:gd name="connsiteY233" fmla="*/ 5396631 h 5687273"/>
              <a:gd name="connsiteX234" fmla="*/ 1220190 w 11243827"/>
              <a:gd name="connsiteY234" fmla="*/ 5386301 h 5687273"/>
              <a:gd name="connsiteX235" fmla="*/ 1175643 w 11243827"/>
              <a:gd name="connsiteY235" fmla="*/ 5364651 h 5687273"/>
              <a:gd name="connsiteX236" fmla="*/ 1150342 w 11243827"/>
              <a:gd name="connsiteY236" fmla="*/ 5358447 h 5687273"/>
              <a:gd name="connsiteX237" fmla="*/ 1137272 w 11243827"/>
              <a:gd name="connsiteY237" fmla="*/ 5351191 h 5687273"/>
              <a:gd name="connsiteX238" fmla="*/ 1131268 w 11243827"/>
              <a:gd name="connsiteY238" fmla="*/ 5350530 h 5687273"/>
              <a:gd name="connsiteX239" fmla="*/ 1112024 w 11243827"/>
              <a:gd name="connsiteY239" fmla="*/ 5345786 h 5687273"/>
              <a:gd name="connsiteX240" fmla="*/ 1100870 w 11243827"/>
              <a:gd name="connsiteY240" fmla="*/ 5343651 h 5687273"/>
              <a:gd name="connsiteX241" fmla="*/ 1096383 w 11243827"/>
              <a:gd name="connsiteY241" fmla="*/ 5343015 h 5687273"/>
              <a:gd name="connsiteX242" fmla="*/ 1085571 w 11243827"/>
              <a:gd name="connsiteY242" fmla="*/ 5345836 h 5687273"/>
              <a:gd name="connsiteX243" fmla="*/ 1073168 w 11243827"/>
              <a:gd name="connsiteY243" fmla="*/ 5341521 h 5687273"/>
              <a:gd name="connsiteX244" fmla="*/ 1058039 w 11243827"/>
              <a:gd name="connsiteY244" fmla="*/ 5343504 h 5687273"/>
              <a:gd name="connsiteX245" fmla="*/ 1055426 w 11243827"/>
              <a:gd name="connsiteY245" fmla="*/ 5339088 h 5687273"/>
              <a:gd name="connsiteX246" fmla="*/ 1044738 w 11243827"/>
              <a:gd name="connsiteY246" fmla="*/ 5333063 h 5687273"/>
              <a:gd name="connsiteX247" fmla="*/ 1033909 w 11243827"/>
              <a:gd name="connsiteY247" fmla="*/ 5335680 h 5687273"/>
              <a:gd name="connsiteX248" fmla="*/ 1012649 w 11243827"/>
              <a:gd name="connsiteY248" fmla="*/ 5334541 h 5687273"/>
              <a:gd name="connsiteX249" fmla="*/ 1007115 w 11243827"/>
              <a:gd name="connsiteY249" fmla="*/ 5332775 h 5687273"/>
              <a:gd name="connsiteX250" fmla="*/ 986002 w 11243827"/>
              <a:gd name="connsiteY250" fmla="*/ 5334906 h 5687273"/>
              <a:gd name="connsiteX251" fmla="*/ 953418 w 11243827"/>
              <a:gd name="connsiteY251" fmla="*/ 5333901 h 5687273"/>
              <a:gd name="connsiteX252" fmla="*/ 916854 w 11243827"/>
              <a:gd name="connsiteY252" fmla="*/ 5329435 h 5687273"/>
              <a:gd name="connsiteX253" fmla="*/ 905651 w 11243827"/>
              <a:gd name="connsiteY253" fmla="*/ 5332114 h 5687273"/>
              <a:gd name="connsiteX254" fmla="*/ 836961 w 11243827"/>
              <a:gd name="connsiteY254" fmla="*/ 5330803 h 5687273"/>
              <a:gd name="connsiteX255" fmla="*/ 817627 w 11243827"/>
              <a:gd name="connsiteY255" fmla="*/ 5330580 h 5687273"/>
              <a:gd name="connsiteX256" fmla="*/ 801817 w 11243827"/>
              <a:gd name="connsiteY256" fmla="*/ 5325937 h 5687273"/>
              <a:gd name="connsiteX257" fmla="*/ 798857 w 11243827"/>
              <a:gd name="connsiteY257" fmla="*/ 5320979 h 5687273"/>
              <a:gd name="connsiteX258" fmla="*/ 788354 w 11243827"/>
              <a:gd name="connsiteY258" fmla="*/ 5320143 h 5687273"/>
              <a:gd name="connsiteX259" fmla="*/ 785726 w 11243827"/>
              <a:gd name="connsiteY259" fmla="*/ 5318989 h 5687273"/>
              <a:gd name="connsiteX260" fmla="*/ 770507 w 11243827"/>
              <a:gd name="connsiteY260" fmla="*/ 5313309 h 5687273"/>
              <a:gd name="connsiteX261" fmla="*/ 733810 w 11243827"/>
              <a:gd name="connsiteY261" fmla="*/ 5324286 h 5687273"/>
              <a:gd name="connsiteX262" fmla="*/ 692117 w 11243827"/>
              <a:gd name="connsiteY262" fmla="*/ 5318786 h 5687273"/>
              <a:gd name="connsiteX263" fmla="*/ 528894 w 11243827"/>
              <a:gd name="connsiteY263" fmla="*/ 5327578 h 5687273"/>
              <a:gd name="connsiteX264" fmla="*/ 507005 w 11243827"/>
              <a:gd name="connsiteY264" fmla="*/ 5310149 h 5687273"/>
              <a:gd name="connsiteX265" fmla="*/ 441302 w 11243827"/>
              <a:gd name="connsiteY265" fmla="*/ 5307062 h 5687273"/>
              <a:gd name="connsiteX266" fmla="*/ 336819 w 11243827"/>
              <a:gd name="connsiteY266" fmla="*/ 5336690 h 5687273"/>
              <a:gd name="connsiteX267" fmla="*/ 215763 w 11243827"/>
              <a:gd name="connsiteY267" fmla="*/ 5332575 h 5687273"/>
              <a:gd name="connsiteX268" fmla="*/ 205927 w 11243827"/>
              <a:gd name="connsiteY268" fmla="*/ 5339672 h 5687273"/>
              <a:gd name="connsiteX269" fmla="*/ 194189 w 11243827"/>
              <a:gd name="connsiteY269" fmla="*/ 5343588 h 5687273"/>
              <a:gd name="connsiteX270" fmla="*/ 192552 w 11243827"/>
              <a:gd name="connsiteY270" fmla="*/ 5342845 h 5687273"/>
              <a:gd name="connsiteX271" fmla="*/ 178320 w 11243827"/>
              <a:gd name="connsiteY271" fmla="*/ 5343766 h 5687273"/>
              <a:gd name="connsiteX272" fmla="*/ 175596 w 11243827"/>
              <a:gd name="connsiteY272" fmla="*/ 5346411 h 5687273"/>
              <a:gd name="connsiteX273" fmla="*/ 165951 w 11243827"/>
              <a:gd name="connsiteY273" fmla="*/ 5347808 h 5687273"/>
              <a:gd name="connsiteX274" fmla="*/ 147287 w 11243827"/>
              <a:gd name="connsiteY274" fmla="*/ 5352625 h 5687273"/>
              <a:gd name="connsiteX275" fmla="*/ 143484 w 11243827"/>
              <a:gd name="connsiteY275" fmla="*/ 5351591 h 5687273"/>
              <a:gd name="connsiteX276" fmla="*/ 114847 w 11243827"/>
              <a:gd name="connsiteY276" fmla="*/ 5355844 h 5687273"/>
              <a:gd name="connsiteX277" fmla="*/ 114306 w 11243827"/>
              <a:gd name="connsiteY277" fmla="*/ 5354983 h 5687273"/>
              <a:gd name="connsiteX278" fmla="*/ 105588 w 11243827"/>
              <a:gd name="connsiteY278" fmla="*/ 5352169 h 5687273"/>
              <a:gd name="connsiteX279" fmla="*/ 89264 w 11243827"/>
              <a:gd name="connsiteY279" fmla="*/ 5348886 h 5687273"/>
              <a:gd name="connsiteX280" fmla="*/ 49794 w 11243827"/>
              <a:gd name="connsiteY280" fmla="*/ 5329950 h 5687273"/>
              <a:gd name="connsiteX281" fmla="*/ 19924 w 11243827"/>
              <a:gd name="connsiteY281" fmla="*/ 5334282 h 5687273"/>
              <a:gd name="connsiteX282" fmla="*/ 13819 w 11243827"/>
              <a:gd name="connsiteY282" fmla="*/ 5334653 h 5687273"/>
              <a:gd name="connsiteX283" fmla="*/ 13657 w 11243827"/>
              <a:gd name="connsiteY283" fmla="*/ 5334455 h 5687273"/>
              <a:gd name="connsiteX284" fmla="*/ 7139 w 11243827"/>
              <a:gd name="connsiteY284" fmla="*/ 5334438 h 5687273"/>
              <a:gd name="connsiteX285" fmla="*/ 2684 w 11243827"/>
              <a:gd name="connsiteY285" fmla="*/ 5335333 h 5687273"/>
              <a:gd name="connsiteX286" fmla="*/ 0 w 11243827"/>
              <a:gd name="connsiteY286" fmla="*/ 5335496 h 5687273"/>
              <a:gd name="connsiteX287" fmla="*/ 0 w 11243827"/>
              <a:gd name="connsiteY287" fmla="*/ 10592 h 5687273"/>
              <a:gd name="connsiteX288" fmla="*/ 11243827 w 11243827"/>
              <a:gd name="connsiteY288" fmla="*/ 0 h 56872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74943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74943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74943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74943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74943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74943 w 11243827"/>
              <a:gd name="connsiteY263" fmla="*/ 5327578 h 5641173"/>
              <a:gd name="connsiteX264" fmla="*/ 441302 w 11243827"/>
              <a:gd name="connsiteY264" fmla="*/ 5307062 h 5641173"/>
              <a:gd name="connsiteX265" fmla="*/ 336819 w 11243827"/>
              <a:gd name="connsiteY265" fmla="*/ 5336690 h 5641173"/>
              <a:gd name="connsiteX266" fmla="*/ 215763 w 11243827"/>
              <a:gd name="connsiteY266" fmla="*/ 5332575 h 5641173"/>
              <a:gd name="connsiteX267" fmla="*/ 205927 w 11243827"/>
              <a:gd name="connsiteY267" fmla="*/ 5339672 h 5641173"/>
              <a:gd name="connsiteX268" fmla="*/ 194189 w 11243827"/>
              <a:gd name="connsiteY268" fmla="*/ 5343588 h 5641173"/>
              <a:gd name="connsiteX269" fmla="*/ 192552 w 11243827"/>
              <a:gd name="connsiteY269" fmla="*/ 5342845 h 5641173"/>
              <a:gd name="connsiteX270" fmla="*/ 178320 w 11243827"/>
              <a:gd name="connsiteY270" fmla="*/ 5343766 h 5641173"/>
              <a:gd name="connsiteX271" fmla="*/ 175596 w 11243827"/>
              <a:gd name="connsiteY271" fmla="*/ 5346411 h 5641173"/>
              <a:gd name="connsiteX272" fmla="*/ 165951 w 11243827"/>
              <a:gd name="connsiteY272" fmla="*/ 5347808 h 5641173"/>
              <a:gd name="connsiteX273" fmla="*/ 147287 w 11243827"/>
              <a:gd name="connsiteY273" fmla="*/ 5352625 h 5641173"/>
              <a:gd name="connsiteX274" fmla="*/ 143484 w 11243827"/>
              <a:gd name="connsiteY274" fmla="*/ 5351591 h 5641173"/>
              <a:gd name="connsiteX275" fmla="*/ 114847 w 11243827"/>
              <a:gd name="connsiteY275" fmla="*/ 5355844 h 5641173"/>
              <a:gd name="connsiteX276" fmla="*/ 114306 w 11243827"/>
              <a:gd name="connsiteY276" fmla="*/ 5354983 h 5641173"/>
              <a:gd name="connsiteX277" fmla="*/ 105588 w 11243827"/>
              <a:gd name="connsiteY277" fmla="*/ 5352169 h 5641173"/>
              <a:gd name="connsiteX278" fmla="*/ 89264 w 11243827"/>
              <a:gd name="connsiteY278" fmla="*/ 5348886 h 5641173"/>
              <a:gd name="connsiteX279" fmla="*/ 49794 w 11243827"/>
              <a:gd name="connsiteY279" fmla="*/ 5329950 h 5641173"/>
              <a:gd name="connsiteX280" fmla="*/ 19924 w 11243827"/>
              <a:gd name="connsiteY280" fmla="*/ 5334282 h 5641173"/>
              <a:gd name="connsiteX281" fmla="*/ 13819 w 11243827"/>
              <a:gd name="connsiteY281" fmla="*/ 5334653 h 5641173"/>
              <a:gd name="connsiteX282" fmla="*/ 13657 w 11243827"/>
              <a:gd name="connsiteY282" fmla="*/ 5334455 h 5641173"/>
              <a:gd name="connsiteX283" fmla="*/ 7139 w 11243827"/>
              <a:gd name="connsiteY283" fmla="*/ 5334438 h 5641173"/>
              <a:gd name="connsiteX284" fmla="*/ 2684 w 11243827"/>
              <a:gd name="connsiteY284" fmla="*/ 5335333 h 5641173"/>
              <a:gd name="connsiteX285" fmla="*/ 0 w 11243827"/>
              <a:gd name="connsiteY285" fmla="*/ 5335496 h 5641173"/>
              <a:gd name="connsiteX286" fmla="*/ 0 w 11243827"/>
              <a:gd name="connsiteY286" fmla="*/ 10592 h 5641173"/>
              <a:gd name="connsiteX287" fmla="*/ 11243827 w 11243827"/>
              <a:gd name="connsiteY287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74943 w 11243827"/>
              <a:gd name="connsiteY263" fmla="*/ 5327578 h 5641173"/>
              <a:gd name="connsiteX264" fmla="*/ 441302 w 11243827"/>
              <a:gd name="connsiteY264" fmla="*/ 5307062 h 5641173"/>
              <a:gd name="connsiteX265" fmla="*/ 336819 w 11243827"/>
              <a:gd name="connsiteY265" fmla="*/ 5336690 h 5641173"/>
              <a:gd name="connsiteX266" fmla="*/ 215763 w 11243827"/>
              <a:gd name="connsiteY266" fmla="*/ 5332575 h 5641173"/>
              <a:gd name="connsiteX267" fmla="*/ 270932 w 11243827"/>
              <a:gd name="connsiteY267" fmla="*/ 5345451 h 5641173"/>
              <a:gd name="connsiteX268" fmla="*/ 194189 w 11243827"/>
              <a:gd name="connsiteY268" fmla="*/ 5343588 h 5641173"/>
              <a:gd name="connsiteX269" fmla="*/ 192552 w 11243827"/>
              <a:gd name="connsiteY269" fmla="*/ 5342845 h 5641173"/>
              <a:gd name="connsiteX270" fmla="*/ 178320 w 11243827"/>
              <a:gd name="connsiteY270" fmla="*/ 5343766 h 5641173"/>
              <a:gd name="connsiteX271" fmla="*/ 175596 w 11243827"/>
              <a:gd name="connsiteY271" fmla="*/ 5346411 h 5641173"/>
              <a:gd name="connsiteX272" fmla="*/ 165951 w 11243827"/>
              <a:gd name="connsiteY272" fmla="*/ 5347808 h 5641173"/>
              <a:gd name="connsiteX273" fmla="*/ 147287 w 11243827"/>
              <a:gd name="connsiteY273" fmla="*/ 5352625 h 5641173"/>
              <a:gd name="connsiteX274" fmla="*/ 143484 w 11243827"/>
              <a:gd name="connsiteY274" fmla="*/ 5351591 h 5641173"/>
              <a:gd name="connsiteX275" fmla="*/ 114847 w 11243827"/>
              <a:gd name="connsiteY275" fmla="*/ 5355844 h 5641173"/>
              <a:gd name="connsiteX276" fmla="*/ 114306 w 11243827"/>
              <a:gd name="connsiteY276" fmla="*/ 5354983 h 5641173"/>
              <a:gd name="connsiteX277" fmla="*/ 105588 w 11243827"/>
              <a:gd name="connsiteY277" fmla="*/ 5352169 h 5641173"/>
              <a:gd name="connsiteX278" fmla="*/ 89264 w 11243827"/>
              <a:gd name="connsiteY278" fmla="*/ 5348886 h 5641173"/>
              <a:gd name="connsiteX279" fmla="*/ 49794 w 11243827"/>
              <a:gd name="connsiteY279" fmla="*/ 5329950 h 5641173"/>
              <a:gd name="connsiteX280" fmla="*/ 19924 w 11243827"/>
              <a:gd name="connsiteY280" fmla="*/ 5334282 h 5641173"/>
              <a:gd name="connsiteX281" fmla="*/ 13819 w 11243827"/>
              <a:gd name="connsiteY281" fmla="*/ 5334653 h 5641173"/>
              <a:gd name="connsiteX282" fmla="*/ 13657 w 11243827"/>
              <a:gd name="connsiteY282" fmla="*/ 5334455 h 5641173"/>
              <a:gd name="connsiteX283" fmla="*/ 7139 w 11243827"/>
              <a:gd name="connsiteY283" fmla="*/ 5334438 h 5641173"/>
              <a:gd name="connsiteX284" fmla="*/ 2684 w 11243827"/>
              <a:gd name="connsiteY284" fmla="*/ 5335333 h 5641173"/>
              <a:gd name="connsiteX285" fmla="*/ 0 w 11243827"/>
              <a:gd name="connsiteY285" fmla="*/ 5335496 h 5641173"/>
              <a:gd name="connsiteX286" fmla="*/ 0 w 11243827"/>
              <a:gd name="connsiteY286" fmla="*/ 10592 h 5641173"/>
              <a:gd name="connsiteX287" fmla="*/ 11243827 w 11243827"/>
              <a:gd name="connsiteY287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74943 w 11243827"/>
              <a:gd name="connsiteY263" fmla="*/ 5327578 h 5641173"/>
              <a:gd name="connsiteX264" fmla="*/ 441302 w 11243827"/>
              <a:gd name="connsiteY264" fmla="*/ 5307062 h 5641173"/>
              <a:gd name="connsiteX265" fmla="*/ 336819 w 11243827"/>
              <a:gd name="connsiteY265" fmla="*/ 5336690 h 5641173"/>
              <a:gd name="connsiteX266" fmla="*/ 270932 w 11243827"/>
              <a:gd name="connsiteY266" fmla="*/ 5345451 h 5641173"/>
              <a:gd name="connsiteX267" fmla="*/ 194189 w 11243827"/>
              <a:gd name="connsiteY267" fmla="*/ 5343588 h 5641173"/>
              <a:gd name="connsiteX268" fmla="*/ 192552 w 11243827"/>
              <a:gd name="connsiteY268" fmla="*/ 5342845 h 5641173"/>
              <a:gd name="connsiteX269" fmla="*/ 178320 w 11243827"/>
              <a:gd name="connsiteY269" fmla="*/ 5343766 h 5641173"/>
              <a:gd name="connsiteX270" fmla="*/ 175596 w 11243827"/>
              <a:gd name="connsiteY270" fmla="*/ 5346411 h 5641173"/>
              <a:gd name="connsiteX271" fmla="*/ 165951 w 11243827"/>
              <a:gd name="connsiteY271" fmla="*/ 5347808 h 5641173"/>
              <a:gd name="connsiteX272" fmla="*/ 147287 w 11243827"/>
              <a:gd name="connsiteY272" fmla="*/ 5352625 h 5641173"/>
              <a:gd name="connsiteX273" fmla="*/ 143484 w 11243827"/>
              <a:gd name="connsiteY273" fmla="*/ 5351591 h 5641173"/>
              <a:gd name="connsiteX274" fmla="*/ 114847 w 11243827"/>
              <a:gd name="connsiteY274" fmla="*/ 5355844 h 5641173"/>
              <a:gd name="connsiteX275" fmla="*/ 114306 w 11243827"/>
              <a:gd name="connsiteY275" fmla="*/ 5354983 h 5641173"/>
              <a:gd name="connsiteX276" fmla="*/ 105588 w 11243827"/>
              <a:gd name="connsiteY276" fmla="*/ 5352169 h 5641173"/>
              <a:gd name="connsiteX277" fmla="*/ 89264 w 11243827"/>
              <a:gd name="connsiteY277" fmla="*/ 5348886 h 5641173"/>
              <a:gd name="connsiteX278" fmla="*/ 49794 w 11243827"/>
              <a:gd name="connsiteY278" fmla="*/ 5329950 h 5641173"/>
              <a:gd name="connsiteX279" fmla="*/ 19924 w 11243827"/>
              <a:gd name="connsiteY279" fmla="*/ 5334282 h 5641173"/>
              <a:gd name="connsiteX280" fmla="*/ 13819 w 11243827"/>
              <a:gd name="connsiteY280" fmla="*/ 5334653 h 5641173"/>
              <a:gd name="connsiteX281" fmla="*/ 13657 w 11243827"/>
              <a:gd name="connsiteY281" fmla="*/ 5334455 h 5641173"/>
              <a:gd name="connsiteX282" fmla="*/ 7139 w 11243827"/>
              <a:gd name="connsiteY282" fmla="*/ 5334438 h 5641173"/>
              <a:gd name="connsiteX283" fmla="*/ 2684 w 11243827"/>
              <a:gd name="connsiteY283" fmla="*/ 5335333 h 5641173"/>
              <a:gd name="connsiteX284" fmla="*/ 0 w 11243827"/>
              <a:gd name="connsiteY284" fmla="*/ 5335496 h 5641173"/>
              <a:gd name="connsiteX285" fmla="*/ 0 w 11243827"/>
              <a:gd name="connsiteY285" fmla="*/ 10592 h 5641173"/>
              <a:gd name="connsiteX286" fmla="*/ 11243827 w 11243827"/>
              <a:gd name="connsiteY286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74943 w 11243827"/>
              <a:gd name="connsiteY263" fmla="*/ 5327578 h 5641173"/>
              <a:gd name="connsiteX264" fmla="*/ 441302 w 11243827"/>
              <a:gd name="connsiteY264" fmla="*/ 5307062 h 5641173"/>
              <a:gd name="connsiteX265" fmla="*/ 336819 w 11243827"/>
              <a:gd name="connsiteY265" fmla="*/ 5336690 h 5641173"/>
              <a:gd name="connsiteX266" fmla="*/ 270932 w 11243827"/>
              <a:gd name="connsiteY266" fmla="*/ 5345451 h 5641173"/>
              <a:gd name="connsiteX267" fmla="*/ 194189 w 11243827"/>
              <a:gd name="connsiteY267" fmla="*/ 5343588 h 5641173"/>
              <a:gd name="connsiteX268" fmla="*/ 192552 w 11243827"/>
              <a:gd name="connsiteY268" fmla="*/ 5342845 h 5641173"/>
              <a:gd name="connsiteX269" fmla="*/ 178320 w 11243827"/>
              <a:gd name="connsiteY269" fmla="*/ 5343766 h 5641173"/>
              <a:gd name="connsiteX270" fmla="*/ 175596 w 11243827"/>
              <a:gd name="connsiteY270" fmla="*/ 5346411 h 5641173"/>
              <a:gd name="connsiteX271" fmla="*/ 165951 w 11243827"/>
              <a:gd name="connsiteY271" fmla="*/ 5347808 h 5641173"/>
              <a:gd name="connsiteX272" fmla="*/ 147287 w 11243827"/>
              <a:gd name="connsiteY272" fmla="*/ 5352625 h 5641173"/>
              <a:gd name="connsiteX273" fmla="*/ 143484 w 11243827"/>
              <a:gd name="connsiteY273" fmla="*/ 5351591 h 5641173"/>
              <a:gd name="connsiteX274" fmla="*/ 114847 w 11243827"/>
              <a:gd name="connsiteY274" fmla="*/ 5355844 h 5641173"/>
              <a:gd name="connsiteX275" fmla="*/ 114306 w 11243827"/>
              <a:gd name="connsiteY275" fmla="*/ 5354983 h 5641173"/>
              <a:gd name="connsiteX276" fmla="*/ 89264 w 11243827"/>
              <a:gd name="connsiteY276" fmla="*/ 5348886 h 5641173"/>
              <a:gd name="connsiteX277" fmla="*/ 49794 w 11243827"/>
              <a:gd name="connsiteY277" fmla="*/ 5329950 h 5641173"/>
              <a:gd name="connsiteX278" fmla="*/ 19924 w 11243827"/>
              <a:gd name="connsiteY278" fmla="*/ 5334282 h 5641173"/>
              <a:gd name="connsiteX279" fmla="*/ 13819 w 11243827"/>
              <a:gd name="connsiteY279" fmla="*/ 5334653 h 5641173"/>
              <a:gd name="connsiteX280" fmla="*/ 13657 w 11243827"/>
              <a:gd name="connsiteY280" fmla="*/ 5334455 h 5641173"/>
              <a:gd name="connsiteX281" fmla="*/ 7139 w 11243827"/>
              <a:gd name="connsiteY281" fmla="*/ 5334438 h 5641173"/>
              <a:gd name="connsiteX282" fmla="*/ 2684 w 11243827"/>
              <a:gd name="connsiteY282" fmla="*/ 5335333 h 5641173"/>
              <a:gd name="connsiteX283" fmla="*/ 0 w 11243827"/>
              <a:gd name="connsiteY283" fmla="*/ 5335496 h 5641173"/>
              <a:gd name="connsiteX284" fmla="*/ 0 w 11243827"/>
              <a:gd name="connsiteY284" fmla="*/ 10592 h 5641173"/>
              <a:gd name="connsiteX285" fmla="*/ 11243827 w 11243827"/>
              <a:gd name="connsiteY285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74943 w 11243827"/>
              <a:gd name="connsiteY263" fmla="*/ 5327578 h 5641173"/>
              <a:gd name="connsiteX264" fmla="*/ 441302 w 11243827"/>
              <a:gd name="connsiteY264" fmla="*/ 5307062 h 5641173"/>
              <a:gd name="connsiteX265" fmla="*/ 336819 w 11243827"/>
              <a:gd name="connsiteY265" fmla="*/ 5336690 h 5641173"/>
              <a:gd name="connsiteX266" fmla="*/ 270932 w 11243827"/>
              <a:gd name="connsiteY266" fmla="*/ 5345451 h 5641173"/>
              <a:gd name="connsiteX267" fmla="*/ 194189 w 11243827"/>
              <a:gd name="connsiteY267" fmla="*/ 5343588 h 5641173"/>
              <a:gd name="connsiteX268" fmla="*/ 192552 w 11243827"/>
              <a:gd name="connsiteY268" fmla="*/ 5342845 h 5641173"/>
              <a:gd name="connsiteX269" fmla="*/ 178320 w 11243827"/>
              <a:gd name="connsiteY269" fmla="*/ 5343766 h 5641173"/>
              <a:gd name="connsiteX270" fmla="*/ 175596 w 11243827"/>
              <a:gd name="connsiteY270" fmla="*/ 5346411 h 5641173"/>
              <a:gd name="connsiteX271" fmla="*/ 165951 w 11243827"/>
              <a:gd name="connsiteY271" fmla="*/ 5347808 h 5641173"/>
              <a:gd name="connsiteX272" fmla="*/ 147287 w 11243827"/>
              <a:gd name="connsiteY272" fmla="*/ 5352625 h 5641173"/>
              <a:gd name="connsiteX273" fmla="*/ 114847 w 11243827"/>
              <a:gd name="connsiteY273" fmla="*/ 5355844 h 5641173"/>
              <a:gd name="connsiteX274" fmla="*/ 114306 w 11243827"/>
              <a:gd name="connsiteY274" fmla="*/ 5354983 h 5641173"/>
              <a:gd name="connsiteX275" fmla="*/ 89264 w 11243827"/>
              <a:gd name="connsiteY275" fmla="*/ 5348886 h 5641173"/>
              <a:gd name="connsiteX276" fmla="*/ 49794 w 11243827"/>
              <a:gd name="connsiteY276" fmla="*/ 5329950 h 5641173"/>
              <a:gd name="connsiteX277" fmla="*/ 19924 w 11243827"/>
              <a:gd name="connsiteY277" fmla="*/ 5334282 h 5641173"/>
              <a:gd name="connsiteX278" fmla="*/ 13819 w 11243827"/>
              <a:gd name="connsiteY278" fmla="*/ 5334653 h 5641173"/>
              <a:gd name="connsiteX279" fmla="*/ 13657 w 11243827"/>
              <a:gd name="connsiteY279" fmla="*/ 5334455 h 5641173"/>
              <a:gd name="connsiteX280" fmla="*/ 7139 w 11243827"/>
              <a:gd name="connsiteY280" fmla="*/ 5334438 h 5641173"/>
              <a:gd name="connsiteX281" fmla="*/ 2684 w 11243827"/>
              <a:gd name="connsiteY281" fmla="*/ 5335333 h 5641173"/>
              <a:gd name="connsiteX282" fmla="*/ 0 w 11243827"/>
              <a:gd name="connsiteY282" fmla="*/ 5335496 h 5641173"/>
              <a:gd name="connsiteX283" fmla="*/ 0 w 11243827"/>
              <a:gd name="connsiteY283" fmla="*/ 10592 h 5641173"/>
              <a:gd name="connsiteX284" fmla="*/ 11243827 w 11243827"/>
              <a:gd name="connsiteY284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74943 w 11243827"/>
              <a:gd name="connsiteY263" fmla="*/ 5327578 h 5641173"/>
              <a:gd name="connsiteX264" fmla="*/ 441302 w 11243827"/>
              <a:gd name="connsiteY264" fmla="*/ 5307062 h 5641173"/>
              <a:gd name="connsiteX265" fmla="*/ 336819 w 11243827"/>
              <a:gd name="connsiteY265" fmla="*/ 5336690 h 5641173"/>
              <a:gd name="connsiteX266" fmla="*/ 270932 w 11243827"/>
              <a:gd name="connsiteY266" fmla="*/ 5345451 h 5641173"/>
              <a:gd name="connsiteX267" fmla="*/ 194189 w 11243827"/>
              <a:gd name="connsiteY267" fmla="*/ 5343588 h 5641173"/>
              <a:gd name="connsiteX268" fmla="*/ 192552 w 11243827"/>
              <a:gd name="connsiteY268" fmla="*/ 5342845 h 5641173"/>
              <a:gd name="connsiteX269" fmla="*/ 178320 w 11243827"/>
              <a:gd name="connsiteY269" fmla="*/ 5343766 h 5641173"/>
              <a:gd name="connsiteX270" fmla="*/ 175596 w 11243827"/>
              <a:gd name="connsiteY270" fmla="*/ 5346411 h 5641173"/>
              <a:gd name="connsiteX271" fmla="*/ 147287 w 11243827"/>
              <a:gd name="connsiteY271" fmla="*/ 5352625 h 5641173"/>
              <a:gd name="connsiteX272" fmla="*/ 114847 w 11243827"/>
              <a:gd name="connsiteY272" fmla="*/ 5355844 h 5641173"/>
              <a:gd name="connsiteX273" fmla="*/ 114306 w 11243827"/>
              <a:gd name="connsiteY273" fmla="*/ 5354983 h 5641173"/>
              <a:gd name="connsiteX274" fmla="*/ 89264 w 11243827"/>
              <a:gd name="connsiteY274" fmla="*/ 5348886 h 5641173"/>
              <a:gd name="connsiteX275" fmla="*/ 49794 w 11243827"/>
              <a:gd name="connsiteY275" fmla="*/ 5329950 h 5641173"/>
              <a:gd name="connsiteX276" fmla="*/ 19924 w 11243827"/>
              <a:gd name="connsiteY276" fmla="*/ 5334282 h 5641173"/>
              <a:gd name="connsiteX277" fmla="*/ 13819 w 11243827"/>
              <a:gd name="connsiteY277" fmla="*/ 5334653 h 5641173"/>
              <a:gd name="connsiteX278" fmla="*/ 13657 w 11243827"/>
              <a:gd name="connsiteY278" fmla="*/ 5334455 h 5641173"/>
              <a:gd name="connsiteX279" fmla="*/ 7139 w 11243827"/>
              <a:gd name="connsiteY279" fmla="*/ 5334438 h 5641173"/>
              <a:gd name="connsiteX280" fmla="*/ 2684 w 11243827"/>
              <a:gd name="connsiteY280" fmla="*/ 5335333 h 5641173"/>
              <a:gd name="connsiteX281" fmla="*/ 0 w 11243827"/>
              <a:gd name="connsiteY281" fmla="*/ 5335496 h 5641173"/>
              <a:gd name="connsiteX282" fmla="*/ 0 w 11243827"/>
              <a:gd name="connsiteY282" fmla="*/ 10592 h 5641173"/>
              <a:gd name="connsiteX283" fmla="*/ 11243827 w 11243827"/>
              <a:gd name="connsiteY283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12024 w 11243827"/>
              <a:gd name="connsiteY238" fmla="*/ 5345786 h 5641173"/>
              <a:gd name="connsiteX239" fmla="*/ 1100870 w 11243827"/>
              <a:gd name="connsiteY239" fmla="*/ 5343651 h 5641173"/>
              <a:gd name="connsiteX240" fmla="*/ 1096383 w 11243827"/>
              <a:gd name="connsiteY240" fmla="*/ 5343015 h 5641173"/>
              <a:gd name="connsiteX241" fmla="*/ 1085571 w 11243827"/>
              <a:gd name="connsiteY241" fmla="*/ 5345836 h 5641173"/>
              <a:gd name="connsiteX242" fmla="*/ 1073168 w 11243827"/>
              <a:gd name="connsiteY242" fmla="*/ 5341521 h 5641173"/>
              <a:gd name="connsiteX243" fmla="*/ 1058039 w 11243827"/>
              <a:gd name="connsiteY243" fmla="*/ 5343504 h 5641173"/>
              <a:gd name="connsiteX244" fmla="*/ 1055426 w 11243827"/>
              <a:gd name="connsiteY244" fmla="*/ 5339088 h 5641173"/>
              <a:gd name="connsiteX245" fmla="*/ 1044738 w 11243827"/>
              <a:gd name="connsiteY245" fmla="*/ 5333063 h 5641173"/>
              <a:gd name="connsiteX246" fmla="*/ 1033909 w 11243827"/>
              <a:gd name="connsiteY246" fmla="*/ 5335680 h 5641173"/>
              <a:gd name="connsiteX247" fmla="*/ 1012649 w 11243827"/>
              <a:gd name="connsiteY247" fmla="*/ 5334541 h 5641173"/>
              <a:gd name="connsiteX248" fmla="*/ 1007115 w 11243827"/>
              <a:gd name="connsiteY248" fmla="*/ 5332775 h 5641173"/>
              <a:gd name="connsiteX249" fmla="*/ 986002 w 11243827"/>
              <a:gd name="connsiteY249" fmla="*/ 5334906 h 5641173"/>
              <a:gd name="connsiteX250" fmla="*/ 953418 w 11243827"/>
              <a:gd name="connsiteY250" fmla="*/ 5333901 h 5641173"/>
              <a:gd name="connsiteX251" fmla="*/ 916854 w 11243827"/>
              <a:gd name="connsiteY251" fmla="*/ 5329435 h 5641173"/>
              <a:gd name="connsiteX252" fmla="*/ 905651 w 11243827"/>
              <a:gd name="connsiteY252" fmla="*/ 5332114 h 5641173"/>
              <a:gd name="connsiteX253" fmla="*/ 836961 w 11243827"/>
              <a:gd name="connsiteY253" fmla="*/ 5330803 h 5641173"/>
              <a:gd name="connsiteX254" fmla="*/ 817627 w 11243827"/>
              <a:gd name="connsiteY254" fmla="*/ 5330580 h 5641173"/>
              <a:gd name="connsiteX255" fmla="*/ 801817 w 11243827"/>
              <a:gd name="connsiteY255" fmla="*/ 5325937 h 5641173"/>
              <a:gd name="connsiteX256" fmla="*/ 798857 w 11243827"/>
              <a:gd name="connsiteY256" fmla="*/ 5320979 h 5641173"/>
              <a:gd name="connsiteX257" fmla="*/ 788354 w 11243827"/>
              <a:gd name="connsiteY257" fmla="*/ 5320143 h 5641173"/>
              <a:gd name="connsiteX258" fmla="*/ 785726 w 11243827"/>
              <a:gd name="connsiteY258" fmla="*/ 5318989 h 5641173"/>
              <a:gd name="connsiteX259" fmla="*/ 770507 w 11243827"/>
              <a:gd name="connsiteY259" fmla="*/ 5313309 h 5641173"/>
              <a:gd name="connsiteX260" fmla="*/ 733810 w 11243827"/>
              <a:gd name="connsiteY260" fmla="*/ 5324286 h 5641173"/>
              <a:gd name="connsiteX261" fmla="*/ 692117 w 11243827"/>
              <a:gd name="connsiteY261" fmla="*/ 5318786 h 5641173"/>
              <a:gd name="connsiteX262" fmla="*/ 574943 w 11243827"/>
              <a:gd name="connsiteY262" fmla="*/ 5327578 h 5641173"/>
              <a:gd name="connsiteX263" fmla="*/ 441302 w 11243827"/>
              <a:gd name="connsiteY263" fmla="*/ 5307062 h 5641173"/>
              <a:gd name="connsiteX264" fmla="*/ 336819 w 11243827"/>
              <a:gd name="connsiteY264" fmla="*/ 5336690 h 5641173"/>
              <a:gd name="connsiteX265" fmla="*/ 270932 w 11243827"/>
              <a:gd name="connsiteY265" fmla="*/ 5345451 h 5641173"/>
              <a:gd name="connsiteX266" fmla="*/ 194189 w 11243827"/>
              <a:gd name="connsiteY266" fmla="*/ 5343588 h 5641173"/>
              <a:gd name="connsiteX267" fmla="*/ 192552 w 11243827"/>
              <a:gd name="connsiteY267" fmla="*/ 5342845 h 5641173"/>
              <a:gd name="connsiteX268" fmla="*/ 178320 w 11243827"/>
              <a:gd name="connsiteY268" fmla="*/ 5343766 h 5641173"/>
              <a:gd name="connsiteX269" fmla="*/ 175596 w 11243827"/>
              <a:gd name="connsiteY269" fmla="*/ 5346411 h 5641173"/>
              <a:gd name="connsiteX270" fmla="*/ 147287 w 11243827"/>
              <a:gd name="connsiteY270" fmla="*/ 5352625 h 5641173"/>
              <a:gd name="connsiteX271" fmla="*/ 114847 w 11243827"/>
              <a:gd name="connsiteY271" fmla="*/ 5355844 h 5641173"/>
              <a:gd name="connsiteX272" fmla="*/ 114306 w 11243827"/>
              <a:gd name="connsiteY272" fmla="*/ 5354983 h 5641173"/>
              <a:gd name="connsiteX273" fmla="*/ 89264 w 11243827"/>
              <a:gd name="connsiteY273" fmla="*/ 5348886 h 5641173"/>
              <a:gd name="connsiteX274" fmla="*/ 49794 w 11243827"/>
              <a:gd name="connsiteY274" fmla="*/ 5329950 h 5641173"/>
              <a:gd name="connsiteX275" fmla="*/ 19924 w 11243827"/>
              <a:gd name="connsiteY275" fmla="*/ 5334282 h 5641173"/>
              <a:gd name="connsiteX276" fmla="*/ 13819 w 11243827"/>
              <a:gd name="connsiteY276" fmla="*/ 5334653 h 5641173"/>
              <a:gd name="connsiteX277" fmla="*/ 13657 w 11243827"/>
              <a:gd name="connsiteY277" fmla="*/ 5334455 h 5641173"/>
              <a:gd name="connsiteX278" fmla="*/ 7139 w 11243827"/>
              <a:gd name="connsiteY278" fmla="*/ 5334438 h 5641173"/>
              <a:gd name="connsiteX279" fmla="*/ 2684 w 11243827"/>
              <a:gd name="connsiteY279" fmla="*/ 5335333 h 5641173"/>
              <a:gd name="connsiteX280" fmla="*/ 0 w 11243827"/>
              <a:gd name="connsiteY280" fmla="*/ 5335496 h 5641173"/>
              <a:gd name="connsiteX281" fmla="*/ 0 w 11243827"/>
              <a:gd name="connsiteY281" fmla="*/ 10592 h 5641173"/>
              <a:gd name="connsiteX282" fmla="*/ 11243827 w 11243827"/>
              <a:gd name="connsiteY282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12024 w 11243827"/>
              <a:gd name="connsiteY237" fmla="*/ 5345786 h 5641173"/>
              <a:gd name="connsiteX238" fmla="*/ 1100870 w 11243827"/>
              <a:gd name="connsiteY238" fmla="*/ 5343651 h 5641173"/>
              <a:gd name="connsiteX239" fmla="*/ 1096383 w 11243827"/>
              <a:gd name="connsiteY239" fmla="*/ 5343015 h 5641173"/>
              <a:gd name="connsiteX240" fmla="*/ 1085571 w 11243827"/>
              <a:gd name="connsiteY240" fmla="*/ 5345836 h 5641173"/>
              <a:gd name="connsiteX241" fmla="*/ 1073168 w 11243827"/>
              <a:gd name="connsiteY241" fmla="*/ 5341521 h 5641173"/>
              <a:gd name="connsiteX242" fmla="*/ 1058039 w 11243827"/>
              <a:gd name="connsiteY242" fmla="*/ 5343504 h 5641173"/>
              <a:gd name="connsiteX243" fmla="*/ 1055426 w 11243827"/>
              <a:gd name="connsiteY243" fmla="*/ 5339088 h 5641173"/>
              <a:gd name="connsiteX244" fmla="*/ 1044738 w 11243827"/>
              <a:gd name="connsiteY244" fmla="*/ 5333063 h 5641173"/>
              <a:gd name="connsiteX245" fmla="*/ 1033909 w 11243827"/>
              <a:gd name="connsiteY245" fmla="*/ 5335680 h 5641173"/>
              <a:gd name="connsiteX246" fmla="*/ 1012649 w 11243827"/>
              <a:gd name="connsiteY246" fmla="*/ 5334541 h 5641173"/>
              <a:gd name="connsiteX247" fmla="*/ 1007115 w 11243827"/>
              <a:gd name="connsiteY247" fmla="*/ 5332775 h 5641173"/>
              <a:gd name="connsiteX248" fmla="*/ 986002 w 11243827"/>
              <a:gd name="connsiteY248" fmla="*/ 5334906 h 5641173"/>
              <a:gd name="connsiteX249" fmla="*/ 953418 w 11243827"/>
              <a:gd name="connsiteY249" fmla="*/ 5333901 h 5641173"/>
              <a:gd name="connsiteX250" fmla="*/ 916854 w 11243827"/>
              <a:gd name="connsiteY250" fmla="*/ 5329435 h 5641173"/>
              <a:gd name="connsiteX251" fmla="*/ 905651 w 11243827"/>
              <a:gd name="connsiteY251" fmla="*/ 5332114 h 5641173"/>
              <a:gd name="connsiteX252" fmla="*/ 836961 w 11243827"/>
              <a:gd name="connsiteY252" fmla="*/ 5330803 h 5641173"/>
              <a:gd name="connsiteX253" fmla="*/ 817627 w 11243827"/>
              <a:gd name="connsiteY253" fmla="*/ 5330580 h 5641173"/>
              <a:gd name="connsiteX254" fmla="*/ 801817 w 11243827"/>
              <a:gd name="connsiteY254" fmla="*/ 5325937 h 5641173"/>
              <a:gd name="connsiteX255" fmla="*/ 798857 w 11243827"/>
              <a:gd name="connsiteY255" fmla="*/ 5320979 h 5641173"/>
              <a:gd name="connsiteX256" fmla="*/ 788354 w 11243827"/>
              <a:gd name="connsiteY256" fmla="*/ 5320143 h 5641173"/>
              <a:gd name="connsiteX257" fmla="*/ 785726 w 11243827"/>
              <a:gd name="connsiteY257" fmla="*/ 5318989 h 5641173"/>
              <a:gd name="connsiteX258" fmla="*/ 770507 w 11243827"/>
              <a:gd name="connsiteY258" fmla="*/ 5313309 h 5641173"/>
              <a:gd name="connsiteX259" fmla="*/ 733810 w 11243827"/>
              <a:gd name="connsiteY259" fmla="*/ 5324286 h 5641173"/>
              <a:gd name="connsiteX260" fmla="*/ 692117 w 11243827"/>
              <a:gd name="connsiteY260" fmla="*/ 5318786 h 5641173"/>
              <a:gd name="connsiteX261" fmla="*/ 574943 w 11243827"/>
              <a:gd name="connsiteY261" fmla="*/ 5327578 h 5641173"/>
              <a:gd name="connsiteX262" fmla="*/ 441302 w 11243827"/>
              <a:gd name="connsiteY262" fmla="*/ 5307062 h 5641173"/>
              <a:gd name="connsiteX263" fmla="*/ 336819 w 11243827"/>
              <a:gd name="connsiteY263" fmla="*/ 5336690 h 5641173"/>
              <a:gd name="connsiteX264" fmla="*/ 270932 w 11243827"/>
              <a:gd name="connsiteY264" fmla="*/ 5345451 h 5641173"/>
              <a:gd name="connsiteX265" fmla="*/ 194189 w 11243827"/>
              <a:gd name="connsiteY265" fmla="*/ 5343588 h 5641173"/>
              <a:gd name="connsiteX266" fmla="*/ 192552 w 11243827"/>
              <a:gd name="connsiteY266" fmla="*/ 5342845 h 5641173"/>
              <a:gd name="connsiteX267" fmla="*/ 178320 w 11243827"/>
              <a:gd name="connsiteY267" fmla="*/ 5343766 h 5641173"/>
              <a:gd name="connsiteX268" fmla="*/ 175596 w 11243827"/>
              <a:gd name="connsiteY268" fmla="*/ 5346411 h 5641173"/>
              <a:gd name="connsiteX269" fmla="*/ 147287 w 11243827"/>
              <a:gd name="connsiteY269" fmla="*/ 5352625 h 5641173"/>
              <a:gd name="connsiteX270" fmla="*/ 114847 w 11243827"/>
              <a:gd name="connsiteY270" fmla="*/ 5355844 h 5641173"/>
              <a:gd name="connsiteX271" fmla="*/ 114306 w 11243827"/>
              <a:gd name="connsiteY271" fmla="*/ 5354983 h 5641173"/>
              <a:gd name="connsiteX272" fmla="*/ 89264 w 11243827"/>
              <a:gd name="connsiteY272" fmla="*/ 5348886 h 5641173"/>
              <a:gd name="connsiteX273" fmla="*/ 49794 w 11243827"/>
              <a:gd name="connsiteY273" fmla="*/ 5329950 h 5641173"/>
              <a:gd name="connsiteX274" fmla="*/ 19924 w 11243827"/>
              <a:gd name="connsiteY274" fmla="*/ 5334282 h 5641173"/>
              <a:gd name="connsiteX275" fmla="*/ 13819 w 11243827"/>
              <a:gd name="connsiteY275" fmla="*/ 5334653 h 5641173"/>
              <a:gd name="connsiteX276" fmla="*/ 13657 w 11243827"/>
              <a:gd name="connsiteY276" fmla="*/ 5334455 h 5641173"/>
              <a:gd name="connsiteX277" fmla="*/ 7139 w 11243827"/>
              <a:gd name="connsiteY277" fmla="*/ 5334438 h 5641173"/>
              <a:gd name="connsiteX278" fmla="*/ 2684 w 11243827"/>
              <a:gd name="connsiteY278" fmla="*/ 5335333 h 5641173"/>
              <a:gd name="connsiteX279" fmla="*/ 0 w 11243827"/>
              <a:gd name="connsiteY279" fmla="*/ 5335496 h 5641173"/>
              <a:gd name="connsiteX280" fmla="*/ 0 w 11243827"/>
              <a:gd name="connsiteY280" fmla="*/ 10592 h 5641173"/>
              <a:gd name="connsiteX281" fmla="*/ 11243827 w 11243827"/>
              <a:gd name="connsiteY281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12024 w 11243827"/>
              <a:gd name="connsiteY237" fmla="*/ 5345786 h 5641173"/>
              <a:gd name="connsiteX238" fmla="*/ 1100870 w 11243827"/>
              <a:gd name="connsiteY238" fmla="*/ 5343651 h 5641173"/>
              <a:gd name="connsiteX239" fmla="*/ 1096383 w 11243827"/>
              <a:gd name="connsiteY239" fmla="*/ 5343015 h 5641173"/>
              <a:gd name="connsiteX240" fmla="*/ 1085571 w 11243827"/>
              <a:gd name="connsiteY240" fmla="*/ 5345836 h 5641173"/>
              <a:gd name="connsiteX241" fmla="*/ 1058039 w 11243827"/>
              <a:gd name="connsiteY241" fmla="*/ 5343504 h 5641173"/>
              <a:gd name="connsiteX242" fmla="*/ 1055426 w 11243827"/>
              <a:gd name="connsiteY242" fmla="*/ 5339088 h 5641173"/>
              <a:gd name="connsiteX243" fmla="*/ 1044738 w 11243827"/>
              <a:gd name="connsiteY243" fmla="*/ 5333063 h 5641173"/>
              <a:gd name="connsiteX244" fmla="*/ 1033909 w 11243827"/>
              <a:gd name="connsiteY244" fmla="*/ 5335680 h 5641173"/>
              <a:gd name="connsiteX245" fmla="*/ 1012649 w 11243827"/>
              <a:gd name="connsiteY245" fmla="*/ 5334541 h 5641173"/>
              <a:gd name="connsiteX246" fmla="*/ 1007115 w 11243827"/>
              <a:gd name="connsiteY246" fmla="*/ 5332775 h 5641173"/>
              <a:gd name="connsiteX247" fmla="*/ 986002 w 11243827"/>
              <a:gd name="connsiteY247" fmla="*/ 5334906 h 5641173"/>
              <a:gd name="connsiteX248" fmla="*/ 953418 w 11243827"/>
              <a:gd name="connsiteY248" fmla="*/ 5333901 h 5641173"/>
              <a:gd name="connsiteX249" fmla="*/ 916854 w 11243827"/>
              <a:gd name="connsiteY249" fmla="*/ 5329435 h 5641173"/>
              <a:gd name="connsiteX250" fmla="*/ 905651 w 11243827"/>
              <a:gd name="connsiteY250" fmla="*/ 5332114 h 5641173"/>
              <a:gd name="connsiteX251" fmla="*/ 836961 w 11243827"/>
              <a:gd name="connsiteY251" fmla="*/ 5330803 h 5641173"/>
              <a:gd name="connsiteX252" fmla="*/ 817627 w 11243827"/>
              <a:gd name="connsiteY252" fmla="*/ 5330580 h 5641173"/>
              <a:gd name="connsiteX253" fmla="*/ 801817 w 11243827"/>
              <a:gd name="connsiteY253" fmla="*/ 5325937 h 5641173"/>
              <a:gd name="connsiteX254" fmla="*/ 798857 w 11243827"/>
              <a:gd name="connsiteY254" fmla="*/ 5320979 h 5641173"/>
              <a:gd name="connsiteX255" fmla="*/ 788354 w 11243827"/>
              <a:gd name="connsiteY255" fmla="*/ 5320143 h 5641173"/>
              <a:gd name="connsiteX256" fmla="*/ 785726 w 11243827"/>
              <a:gd name="connsiteY256" fmla="*/ 5318989 h 5641173"/>
              <a:gd name="connsiteX257" fmla="*/ 770507 w 11243827"/>
              <a:gd name="connsiteY257" fmla="*/ 5313309 h 5641173"/>
              <a:gd name="connsiteX258" fmla="*/ 733810 w 11243827"/>
              <a:gd name="connsiteY258" fmla="*/ 5324286 h 5641173"/>
              <a:gd name="connsiteX259" fmla="*/ 692117 w 11243827"/>
              <a:gd name="connsiteY259" fmla="*/ 5318786 h 5641173"/>
              <a:gd name="connsiteX260" fmla="*/ 574943 w 11243827"/>
              <a:gd name="connsiteY260" fmla="*/ 5327578 h 5641173"/>
              <a:gd name="connsiteX261" fmla="*/ 441302 w 11243827"/>
              <a:gd name="connsiteY261" fmla="*/ 5307062 h 5641173"/>
              <a:gd name="connsiteX262" fmla="*/ 336819 w 11243827"/>
              <a:gd name="connsiteY262" fmla="*/ 5336690 h 5641173"/>
              <a:gd name="connsiteX263" fmla="*/ 270932 w 11243827"/>
              <a:gd name="connsiteY263" fmla="*/ 5345451 h 5641173"/>
              <a:gd name="connsiteX264" fmla="*/ 194189 w 11243827"/>
              <a:gd name="connsiteY264" fmla="*/ 5343588 h 5641173"/>
              <a:gd name="connsiteX265" fmla="*/ 192552 w 11243827"/>
              <a:gd name="connsiteY265" fmla="*/ 5342845 h 5641173"/>
              <a:gd name="connsiteX266" fmla="*/ 178320 w 11243827"/>
              <a:gd name="connsiteY266" fmla="*/ 5343766 h 5641173"/>
              <a:gd name="connsiteX267" fmla="*/ 175596 w 11243827"/>
              <a:gd name="connsiteY267" fmla="*/ 5346411 h 5641173"/>
              <a:gd name="connsiteX268" fmla="*/ 147287 w 11243827"/>
              <a:gd name="connsiteY268" fmla="*/ 5352625 h 5641173"/>
              <a:gd name="connsiteX269" fmla="*/ 114847 w 11243827"/>
              <a:gd name="connsiteY269" fmla="*/ 5355844 h 5641173"/>
              <a:gd name="connsiteX270" fmla="*/ 114306 w 11243827"/>
              <a:gd name="connsiteY270" fmla="*/ 5354983 h 5641173"/>
              <a:gd name="connsiteX271" fmla="*/ 89264 w 11243827"/>
              <a:gd name="connsiteY271" fmla="*/ 5348886 h 5641173"/>
              <a:gd name="connsiteX272" fmla="*/ 49794 w 11243827"/>
              <a:gd name="connsiteY272" fmla="*/ 5329950 h 5641173"/>
              <a:gd name="connsiteX273" fmla="*/ 19924 w 11243827"/>
              <a:gd name="connsiteY273" fmla="*/ 5334282 h 5641173"/>
              <a:gd name="connsiteX274" fmla="*/ 13819 w 11243827"/>
              <a:gd name="connsiteY274" fmla="*/ 5334653 h 5641173"/>
              <a:gd name="connsiteX275" fmla="*/ 13657 w 11243827"/>
              <a:gd name="connsiteY275" fmla="*/ 5334455 h 5641173"/>
              <a:gd name="connsiteX276" fmla="*/ 7139 w 11243827"/>
              <a:gd name="connsiteY276" fmla="*/ 5334438 h 5641173"/>
              <a:gd name="connsiteX277" fmla="*/ 2684 w 11243827"/>
              <a:gd name="connsiteY277" fmla="*/ 5335333 h 5641173"/>
              <a:gd name="connsiteX278" fmla="*/ 0 w 11243827"/>
              <a:gd name="connsiteY278" fmla="*/ 5335496 h 5641173"/>
              <a:gd name="connsiteX279" fmla="*/ 0 w 11243827"/>
              <a:gd name="connsiteY279" fmla="*/ 10592 h 5641173"/>
              <a:gd name="connsiteX280" fmla="*/ 11243827 w 11243827"/>
              <a:gd name="connsiteY280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12024 w 11243827"/>
              <a:gd name="connsiteY237" fmla="*/ 5345786 h 5641173"/>
              <a:gd name="connsiteX238" fmla="*/ 1100870 w 11243827"/>
              <a:gd name="connsiteY238" fmla="*/ 5343651 h 5641173"/>
              <a:gd name="connsiteX239" fmla="*/ 1096383 w 11243827"/>
              <a:gd name="connsiteY239" fmla="*/ 5343015 h 5641173"/>
              <a:gd name="connsiteX240" fmla="*/ 1085571 w 11243827"/>
              <a:gd name="connsiteY240" fmla="*/ 5358836 h 5641173"/>
              <a:gd name="connsiteX241" fmla="*/ 1058039 w 11243827"/>
              <a:gd name="connsiteY241" fmla="*/ 5343504 h 5641173"/>
              <a:gd name="connsiteX242" fmla="*/ 1055426 w 11243827"/>
              <a:gd name="connsiteY242" fmla="*/ 5339088 h 5641173"/>
              <a:gd name="connsiteX243" fmla="*/ 1044738 w 11243827"/>
              <a:gd name="connsiteY243" fmla="*/ 5333063 h 5641173"/>
              <a:gd name="connsiteX244" fmla="*/ 1033909 w 11243827"/>
              <a:gd name="connsiteY244" fmla="*/ 5335680 h 5641173"/>
              <a:gd name="connsiteX245" fmla="*/ 1012649 w 11243827"/>
              <a:gd name="connsiteY245" fmla="*/ 5334541 h 5641173"/>
              <a:gd name="connsiteX246" fmla="*/ 1007115 w 11243827"/>
              <a:gd name="connsiteY246" fmla="*/ 5332775 h 5641173"/>
              <a:gd name="connsiteX247" fmla="*/ 986002 w 11243827"/>
              <a:gd name="connsiteY247" fmla="*/ 5334906 h 5641173"/>
              <a:gd name="connsiteX248" fmla="*/ 953418 w 11243827"/>
              <a:gd name="connsiteY248" fmla="*/ 5333901 h 5641173"/>
              <a:gd name="connsiteX249" fmla="*/ 916854 w 11243827"/>
              <a:gd name="connsiteY249" fmla="*/ 5329435 h 5641173"/>
              <a:gd name="connsiteX250" fmla="*/ 905651 w 11243827"/>
              <a:gd name="connsiteY250" fmla="*/ 5332114 h 5641173"/>
              <a:gd name="connsiteX251" fmla="*/ 836961 w 11243827"/>
              <a:gd name="connsiteY251" fmla="*/ 5330803 h 5641173"/>
              <a:gd name="connsiteX252" fmla="*/ 817627 w 11243827"/>
              <a:gd name="connsiteY252" fmla="*/ 5330580 h 5641173"/>
              <a:gd name="connsiteX253" fmla="*/ 801817 w 11243827"/>
              <a:gd name="connsiteY253" fmla="*/ 5325937 h 5641173"/>
              <a:gd name="connsiteX254" fmla="*/ 798857 w 11243827"/>
              <a:gd name="connsiteY254" fmla="*/ 5320979 h 5641173"/>
              <a:gd name="connsiteX255" fmla="*/ 788354 w 11243827"/>
              <a:gd name="connsiteY255" fmla="*/ 5320143 h 5641173"/>
              <a:gd name="connsiteX256" fmla="*/ 785726 w 11243827"/>
              <a:gd name="connsiteY256" fmla="*/ 5318989 h 5641173"/>
              <a:gd name="connsiteX257" fmla="*/ 770507 w 11243827"/>
              <a:gd name="connsiteY257" fmla="*/ 5313309 h 5641173"/>
              <a:gd name="connsiteX258" fmla="*/ 733810 w 11243827"/>
              <a:gd name="connsiteY258" fmla="*/ 5324286 h 5641173"/>
              <a:gd name="connsiteX259" fmla="*/ 692117 w 11243827"/>
              <a:gd name="connsiteY259" fmla="*/ 5318786 h 5641173"/>
              <a:gd name="connsiteX260" fmla="*/ 574943 w 11243827"/>
              <a:gd name="connsiteY260" fmla="*/ 5327578 h 5641173"/>
              <a:gd name="connsiteX261" fmla="*/ 441302 w 11243827"/>
              <a:gd name="connsiteY261" fmla="*/ 5307062 h 5641173"/>
              <a:gd name="connsiteX262" fmla="*/ 336819 w 11243827"/>
              <a:gd name="connsiteY262" fmla="*/ 5336690 h 5641173"/>
              <a:gd name="connsiteX263" fmla="*/ 270932 w 11243827"/>
              <a:gd name="connsiteY263" fmla="*/ 5345451 h 5641173"/>
              <a:gd name="connsiteX264" fmla="*/ 194189 w 11243827"/>
              <a:gd name="connsiteY264" fmla="*/ 5343588 h 5641173"/>
              <a:gd name="connsiteX265" fmla="*/ 192552 w 11243827"/>
              <a:gd name="connsiteY265" fmla="*/ 5342845 h 5641173"/>
              <a:gd name="connsiteX266" fmla="*/ 178320 w 11243827"/>
              <a:gd name="connsiteY266" fmla="*/ 5343766 h 5641173"/>
              <a:gd name="connsiteX267" fmla="*/ 175596 w 11243827"/>
              <a:gd name="connsiteY267" fmla="*/ 5346411 h 5641173"/>
              <a:gd name="connsiteX268" fmla="*/ 147287 w 11243827"/>
              <a:gd name="connsiteY268" fmla="*/ 5352625 h 5641173"/>
              <a:gd name="connsiteX269" fmla="*/ 114847 w 11243827"/>
              <a:gd name="connsiteY269" fmla="*/ 5355844 h 5641173"/>
              <a:gd name="connsiteX270" fmla="*/ 114306 w 11243827"/>
              <a:gd name="connsiteY270" fmla="*/ 5354983 h 5641173"/>
              <a:gd name="connsiteX271" fmla="*/ 89264 w 11243827"/>
              <a:gd name="connsiteY271" fmla="*/ 5348886 h 5641173"/>
              <a:gd name="connsiteX272" fmla="*/ 49794 w 11243827"/>
              <a:gd name="connsiteY272" fmla="*/ 5329950 h 5641173"/>
              <a:gd name="connsiteX273" fmla="*/ 19924 w 11243827"/>
              <a:gd name="connsiteY273" fmla="*/ 5334282 h 5641173"/>
              <a:gd name="connsiteX274" fmla="*/ 13819 w 11243827"/>
              <a:gd name="connsiteY274" fmla="*/ 5334653 h 5641173"/>
              <a:gd name="connsiteX275" fmla="*/ 13657 w 11243827"/>
              <a:gd name="connsiteY275" fmla="*/ 5334455 h 5641173"/>
              <a:gd name="connsiteX276" fmla="*/ 7139 w 11243827"/>
              <a:gd name="connsiteY276" fmla="*/ 5334438 h 5641173"/>
              <a:gd name="connsiteX277" fmla="*/ 2684 w 11243827"/>
              <a:gd name="connsiteY277" fmla="*/ 5335333 h 5641173"/>
              <a:gd name="connsiteX278" fmla="*/ 0 w 11243827"/>
              <a:gd name="connsiteY278" fmla="*/ 5335496 h 5641173"/>
              <a:gd name="connsiteX279" fmla="*/ 0 w 11243827"/>
              <a:gd name="connsiteY279" fmla="*/ 10592 h 5641173"/>
              <a:gd name="connsiteX280" fmla="*/ 11243827 w 11243827"/>
              <a:gd name="connsiteY280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12024 w 11243827"/>
              <a:gd name="connsiteY237" fmla="*/ 5345786 h 5641173"/>
              <a:gd name="connsiteX238" fmla="*/ 1100870 w 11243827"/>
              <a:gd name="connsiteY238" fmla="*/ 5343651 h 5641173"/>
              <a:gd name="connsiteX239" fmla="*/ 1096383 w 11243827"/>
              <a:gd name="connsiteY239" fmla="*/ 5343015 h 5641173"/>
              <a:gd name="connsiteX240" fmla="*/ 1085571 w 11243827"/>
              <a:gd name="connsiteY240" fmla="*/ 5358836 h 5641173"/>
              <a:gd name="connsiteX241" fmla="*/ 1058039 w 11243827"/>
              <a:gd name="connsiteY241" fmla="*/ 5343504 h 5641173"/>
              <a:gd name="connsiteX242" fmla="*/ 1055426 w 11243827"/>
              <a:gd name="connsiteY242" fmla="*/ 5339088 h 5641173"/>
              <a:gd name="connsiteX243" fmla="*/ 1044738 w 11243827"/>
              <a:gd name="connsiteY243" fmla="*/ 5333063 h 5641173"/>
              <a:gd name="connsiteX244" fmla="*/ 1033909 w 11243827"/>
              <a:gd name="connsiteY244" fmla="*/ 5335680 h 5641173"/>
              <a:gd name="connsiteX245" fmla="*/ 1012649 w 11243827"/>
              <a:gd name="connsiteY245" fmla="*/ 5334541 h 5641173"/>
              <a:gd name="connsiteX246" fmla="*/ 1007115 w 11243827"/>
              <a:gd name="connsiteY246" fmla="*/ 5332775 h 5641173"/>
              <a:gd name="connsiteX247" fmla="*/ 987447 w 11243827"/>
              <a:gd name="connsiteY247" fmla="*/ 5346462 h 5641173"/>
              <a:gd name="connsiteX248" fmla="*/ 953418 w 11243827"/>
              <a:gd name="connsiteY248" fmla="*/ 5333901 h 5641173"/>
              <a:gd name="connsiteX249" fmla="*/ 916854 w 11243827"/>
              <a:gd name="connsiteY249" fmla="*/ 5329435 h 5641173"/>
              <a:gd name="connsiteX250" fmla="*/ 905651 w 11243827"/>
              <a:gd name="connsiteY250" fmla="*/ 5332114 h 5641173"/>
              <a:gd name="connsiteX251" fmla="*/ 836961 w 11243827"/>
              <a:gd name="connsiteY251" fmla="*/ 5330803 h 5641173"/>
              <a:gd name="connsiteX252" fmla="*/ 817627 w 11243827"/>
              <a:gd name="connsiteY252" fmla="*/ 5330580 h 5641173"/>
              <a:gd name="connsiteX253" fmla="*/ 801817 w 11243827"/>
              <a:gd name="connsiteY253" fmla="*/ 5325937 h 5641173"/>
              <a:gd name="connsiteX254" fmla="*/ 798857 w 11243827"/>
              <a:gd name="connsiteY254" fmla="*/ 5320979 h 5641173"/>
              <a:gd name="connsiteX255" fmla="*/ 788354 w 11243827"/>
              <a:gd name="connsiteY255" fmla="*/ 5320143 h 5641173"/>
              <a:gd name="connsiteX256" fmla="*/ 785726 w 11243827"/>
              <a:gd name="connsiteY256" fmla="*/ 5318989 h 5641173"/>
              <a:gd name="connsiteX257" fmla="*/ 770507 w 11243827"/>
              <a:gd name="connsiteY257" fmla="*/ 5313309 h 5641173"/>
              <a:gd name="connsiteX258" fmla="*/ 733810 w 11243827"/>
              <a:gd name="connsiteY258" fmla="*/ 5324286 h 5641173"/>
              <a:gd name="connsiteX259" fmla="*/ 692117 w 11243827"/>
              <a:gd name="connsiteY259" fmla="*/ 5318786 h 5641173"/>
              <a:gd name="connsiteX260" fmla="*/ 574943 w 11243827"/>
              <a:gd name="connsiteY260" fmla="*/ 5327578 h 5641173"/>
              <a:gd name="connsiteX261" fmla="*/ 441302 w 11243827"/>
              <a:gd name="connsiteY261" fmla="*/ 5307062 h 5641173"/>
              <a:gd name="connsiteX262" fmla="*/ 336819 w 11243827"/>
              <a:gd name="connsiteY262" fmla="*/ 5336690 h 5641173"/>
              <a:gd name="connsiteX263" fmla="*/ 270932 w 11243827"/>
              <a:gd name="connsiteY263" fmla="*/ 5345451 h 5641173"/>
              <a:gd name="connsiteX264" fmla="*/ 194189 w 11243827"/>
              <a:gd name="connsiteY264" fmla="*/ 5343588 h 5641173"/>
              <a:gd name="connsiteX265" fmla="*/ 192552 w 11243827"/>
              <a:gd name="connsiteY265" fmla="*/ 5342845 h 5641173"/>
              <a:gd name="connsiteX266" fmla="*/ 178320 w 11243827"/>
              <a:gd name="connsiteY266" fmla="*/ 5343766 h 5641173"/>
              <a:gd name="connsiteX267" fmla="*/ 175596 w 11243827"/>
              <a:gd name="connsiteY267" fmla="*/ 5346411 h 5641173"/>
              <a:gd name="connsiteX268" fmla="*/ 147287 w 11243827"/>
              <a:gd name="connsiteY268" fmla="*/ 5352625 h 5641173"/>
              <a:gd name="connsiteX269" fmla="*/ 114847 w 11243827"/>
              <a:gd name="connsiteY269" fmla="*/ 5355844 h 5641173"/>
              <a:gd name="connsiteX270" fmla="*/ 114306 w 11243827"/>
              <a:gd name="connsiteY270" fmla="*/ 5354983 h 5641173"/>
              <a:gd name="connsiteX271" fmla="*/ 89264 w 11243827"/>
              <a:gd name="connsiteY271" fmla="*/ 5348886 h 5641173"/>
              <a:gd name="connsiteX272" fmla="*/ 49794 w 11243827"/>
              <a:gd name="connsiteY272" fmla="*/ 5329950 h 5641173"/>
              <a:gd name="connsiteX273" fmla="*/ 19924 w 11243827"/>
              <a:gd name="connsiteY273" fmla="*/ 5334282 h 5641173"/>
              <a:gd name="connsiteX274" fmla="*/ 13819 w 11243827"/>
              <a:gd name="connsiteY274" fmla="*/ 5334653 h 5641173"/>
              <a:gd name="connsiteX275" fmla="*/ 13657 w 11243827"/>
              <a:gd name="connsiteY275" fmla="*/ 5334455 h 5641173"/>
              <a:gd name="connsiteX276" fmla="*/ 7139 w 11243827"/>
              <a:gd name="connsiteY276" fmla="*/ 5334438 h 5641173"/>
              <a:gd name="connsiteX277" fmla="*/ 2684 w 11243827"/>
              <a:gd name="connsiteY277" fmla="*/ 5335333 h 5641173"/>
              <a:gd name="connsiteX278" fmla="*/ 0 w 11243827"/>
              <a:gd name="connsiteY278" fmla="*/ 5335496 h 5641173"/>
              <a:gd name="connsiteX279" fmla="*/ 0 w 11243827"/>
              <a:gd name="connsiteY279" fmla="*/ 10592 h 5641173"/>
              <a:gd name="connsiteX280" fmla="*/ 11243827 w 11243827"/>
              <a:gd name="connsiteY280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12024 w 11243827"/>
              <a:gd name="connsiteY237" fmla="*/ 5345786 h 5641173"/>
              <a:gd name="connsiteX238" fmla="*/ 1100870 w 11243827"/>
              <a:gd name="connsiteY238" fmla="*/ 5343651 h 5641173"/>
              <a:gd name="connsiteX239" fmla="*/ 1096383 w 11243827"/>
              <a:gd name="connsiteY239" fmla="*/ 5343015 h 5641173"/>
              <a:gd name="connsiteX240" fmla="*/ 1085571 w 11243827"/>
              <a:gd name="connsiteY240" fmla="*/ 5358836 h 5641173"/>
              <a:gd name="connsiteX241" fmla="*/ 1058039 w 11243827"/>
              <a:gd name="connsiteY241" fmla="*/ 5343504 h 5641173"/>
              <a:gd name="connsiteX242" fmla="*/ 1055426 w 11243827"/>
              <a:gd name="connsiteY242" fmla="*/ 5339088 h 5641173"/>
              <a:gd name="connsiteX243" fmla="*/ 1044738 w 11243827"/>
              <a:gd name="connsiteY243" fmla="*/ 5333063 h 5641173"/>
              <a:gd name="connsiteX244" fmla="*/ 1033909 w 11243827"/>
              <a:gd name="connsiteY244" fmla="*/ 5335680 h 5641173"/>
              <a:gd name="connsiteX245" fmla="*/ 1012649 w 11243827"/>
              <a:gd name="connsiteY245" fmla="*/ 5334541 h 5641173"/>
              <a:gd name="connsiteX246" fmla="*/ 1007115 w 11243827"/>
              <a:gd name="connsiteY246" fmla="*/ 5332775 h 5641173"/>
              <a:gd name="connsiteX247" fmla="*/ 987447 w 11243827"/>
              <a:gd name="connsiteY247" fmla="*/ 5346462 h 5641173"/>
              <a:gd name="connsiteX248" fmla="*/ 953418 w 11243827"/>
              <a:gd name="connsiteY248" fmla="*/ 5333901 h 5641173"/>
              <a:gd name="connsiteX249" fmla="*/ 916854 w 11243827"/>
              <a:gd name="connsiteY249" fmla="*/ 5329435 h 5641173"/>
              <a:gd name="connsiteX250" fmla="*/ 905651 w 11243827"/>
              <a:gd name="connsiteY250" fmla="*/ 5332114 h 5641173"/>
              <a:gd name="connsiteX251" fmla="*/ 838405 w 11243827"/>
              <a:gd name="connsiteY251" fmla="*/ 5339470 h 5641173"/>
              <a:gd name="connsiteX252" fmla="*/ 817627 w 11243827"/>
              <a:gd name="connsiteY252" fmla="*/ 5330580 h 5641173"/>
              <a:gd name="connsiteX253" fmla="*/ 801817 w 11243827"/>
              <a:gd name="connsiteY253" fmla="*/ 5325937 h 5641173"/>
              <a:gd name="connsiteX254" fmla="*/ 798857 w 11243827"/>
              <a:gd name="connsiteY254" fmla="*/ 5320979 h 5641173"/>
              <a:gd name="connsiteX255" fmla="*/ 788354 w 11243827"/>
              <a:gd name="connsiteY255" fmla="*/ 5320143 h 5641173"/>
              <a:gd name="connsiteX256" fmla="*/ 785726 w 11243827"/>
              <a:gd name="connsiteY256" fmla="*/ 5318989 h 5641173"/>
              <a:gd name="connsiteX257" fmla="*/ 770507 w 11243827"/>
              <a:gd name="connsiteY257" fmla="*/ 5313309 h 5641173"/>
              <a:gd name="connsiteX258" fmla="*/ 733810 w 11243827"/>
              <a:gd name="connsiteY258" fmla="*/ 5324286 h 5641173"/>
              <a:gd name="connsiteX259" fmla="*/ 692117 w 11243827"/>
              <a:gd name="connsiteY259" fmla="*/ 5318786 h 5641173"/>
              <a:gd name="connsiteX260" fmla="*/ 574943 w 11243827"/>
              <a:gd name="connsiteY260" fmla="*/ 5327578 h 5641173"/>
              <a:gd name="connsiteX261" fmla="*/ 441302 w 11243827"/>
              <a:gd name="connsiteY261" fmla="*/ 5307062 h 5641173"/>
              <a:gd name="connsiteX262" fmla="*/ 336819 w 11243827"/>
              <a:gd name="connsiteY262" fmla="*/ 5336690 h 5641173"/>
              <a:gd name="connsiteX263" fmla="*/ 270932 w 11243827"/>
              <a:gd name="connsiteY263" fmla="*/ 5345451 h 5641173"/>
              <a:gd name="connsiteX264" fmla="*/ 194189 w 11243827"/>
              <a:gd name="connsiteY264" fmla="*/ 5343588 h 5641173"/>
              <a:gd name="connsiteX265" fmla="*/ 192552 w 11243827"/>
              <a:gd name="connsiteY265" fmla="*/ 5342845 h 5641173"/>
              <a:gd name="connsiteX266" fmla="*/ 178320 w 11243827"/>
              <a:gd name="connsiteY266" fmla="*/ 5343766 h 5641173"/>
              <a:gd name="connsiteX267" fmla="*/ 175596 w 11243827"/>
              <a:gd name="connsiteY267" fmla="*/ 5346411 h 5641173"/>
              <a:gd name="connsiteX268" fmla="*/ 147287 w 11243827"/>
              <a:gd name="connsiteY268" fmla="*/ 5352625 h 5641173"/>
              <a:gd name="connsiteX269" fmla="*/ 114847 w 11243827"/>
              <a:gd name="connsiteY269" fmla="*/ 5355844 h 5641173"/>
              <a:gd name="connsiteX270" fmla="*/ 114306 w 11243827"/>
              <a:gd name="connsiteY270" fmla="*/ 5354983 h 5641173"/>
              <a:gd name="connsiteX271" fmla="*/ 89264 w 11243827"/>
              <a:gd name="connsiteY271" fmla="*/ 5348886 h 5641173"/>
              <a:gd name="connsiteX272" fmla="*/ 49794 w 11243827"/>
              <a:gd name="connsiteY272" fmla="*/ 5329950 h 5641173"/>
              <a:gd name="connsiteX273" fmla="*/ 19924 w 11243827"/>
              <a:gd name="connsiteY273" fmla="*/ 5334282 h 5641173"/>
              <a:gd name="connsiteX274" fmla="*/ 13819 w 11243827"/>
              <a:gd name="connsiteY274" fmla="*/ 5334653 h 5641173"/>
              <a:gd name="connsiteX275" fmla="*/ 13657 w 11243827"/>
              <a:gd name="connsiteY275" fmla="*/ 5334455 h 5641173"/>
              <a:gd name="connsiteX276" fmla="*/ 7139 w 11243827"/>
              <a:gd name="connsiteY276" fmla="*/ 5334438 h 5641173"/>
              <a:gd name="connsiteX277" fmla="*/ 2684 w 11243827"/>
              <a:gd name="connsiteY277" fmla="*/ 5335333 h 5641173"/>
              <a:gd name="connsiteX278" fmla="*/ 0 w 11243827"/>
              <a:gd name="connsiteY278" fmla="*/ 5335496 h 5641173"/>
              <a:gd name="connsiteX279" fmla="*/ 0 w 11243827"/>
              <a:gd name="connsiteY279" fmla="*/ 10592 h 5641173"/>
              <a:gd name="connsiteX280" fmla="*/ 11243827 w 11243827"/>
              <a:gd name="connsiteY280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12024 w 11243827"/>
              <a:gd name="connsiteY237" fmla="*/ 5345786 h 5641173"/>
              <a:gd name="connsiteX238" fmla="*/ 1100870 w 11243827"/>
              <a:gd name="connsiteY238" fmla="*/ 5343651 h 5641173"/>
              <a:gd name="connsiteX239" fmla="*/ 1096383 w 11243827"/>
              <a:gd name="connsiteY239" fmla="*/ 5343015 h 5641173"/>
              <a:gd name="connsiteX240" fmla="*/ 1058039 w 11243827"/>
              <a:gd name="connsiteY240" fmla="*/ 5343504 h 5641173"/>
              <a:gd name="connsiteX241" fmla="*/ 1055426 w 11243827"/>
              <a:gd name="connsiteY241" fmla="*/ 5339088 h 5641173"/>
              <a:gd name="connsiteX242" fmla="*/ 1044738 w 11243827"/>
              <a:gd name="connsiteY242" fmla="*/ 5333063 h 5641173"/>
              <a:gd name="connsiteX243" fmla="*/ 1033909 w 11243827"/>
              <a:gd name="connsiteY243" fmla="*/ 5335680 h 5641173"/>
              <a:gd name="connsiteX244" fmla="*/ 1012649 w 11243827"/>
              <a:gd name="connsiteY244" fmla="*/ 5334541 h 5641173"/>
              <a:gd name="connsiteX245" fmla="*/ 1007115 w 11243827"/>
              <a:gd name="connsiteY245" fmla="*/ 5332775 h 5641173"/>
              <a:gd name="connsiteX246" fmla="*/ 987447 w 11243827"/>
              <a:gd name="connsiteY246" fmla="*/ 5346462 h 5641173"/>
              <a:gd name="connsiteX247" fmla="*/ 953418 w 11243827"/>
              <a:gd name="connsiteY247" fmla="*/ 5333901 h 5641173"/>
              <a:gd name="connsiteX248" fmla="*/ 916854 w 11243827"/>
              <a:gd name="connsiteY248" fmla="*/ 5329435 h 5641173"/>
              <a:gd name="connsiteX249" fmla="*/ 905651 w 11243827"/>
              <a:gd name="connsiteY249" fmla="*/ 5332114 h 5641173"/>
              <a:gd name="connsiteX250" fmla="*/ 838405 w 11243827"/>
              <a:gd name="connsiteY250" fmla="*/ 5339470 h 5641173"/>
              <a:gd name="connsiteX251" fmla="*/ 817627 w 11243827"/>
              <a:gd name="connsiteY251" fmla="*/ 5330580 h 5641173"/>
              <a:gd name="connsiteX252" fmla="*/ 801817 w 11243827"/>
              <a:gd name="connsiteY252" fmla="*/ 5325937 h 5641173"/>
              <a:gd name="connsiteX253" fmla="*/ 798857 w 11243827"/>
              <a:gd name="connsiteY253" fmla="*/ 5320979 h 5641173"/>
              <a:gd name="connsiteX254" fmla="*/ 788354 w 11243827"/>
              <a:gd name="connsiteY254" fmla="*/ 5320143 h 5641173"/>
              <a:gd name="connsiteX255" fmla="*/ 785726 w 11243827"/>
              <a:gd name="connsiteY255" fmla="*/ 5318989 h 5641173"/>
              <a:gd name="connsiteX256" fmla="*/ 770507 w 11243827"/>
              <a:gd name="connsiteY256" fmla="*/ 5313309 h 5641173"/>
              <a:gd name="connsiteX257" fmla="*/ 733810 w 11243827"/>
              <a:gd name="connsiteY257" fmla="*/ 5324286 h 5641173"/>
              <a:gd name="connsiteX258" fmla="*/ 692117 w 11243827"/>
              <a:gd name="connsiteY258" fmla="*/ 5318786 h 5641173"/>
              <a:gd name="connsiteX259" fmla="*/ 574943 w 11243827"/>
              <a:gd name="connsiteY259" fmla="*/ 5327578 h 5641173"/>
              <a:gd name="connsiteX260" fmla="*/ 441302 w 11243827"/>
              <a:gd name="connsiteY260" fmla="*/ 5307062 h 5641173"/>
              <a:gd name="connsiteX261" fmla="*/ 336819 w 11243827"/>
              <a:gd name="connsiteY261" fmla="*/ 5336690 h 5641173"/>
              <a:gd name="connsiteX262" fmla="*/ 270932 w 11243827"/>
              <a:gd name="connsiteY262" fmla="*/ 5345451 h 5641173"/>
              <a:gd name="connsiteX263" fmla="*/ 194189 w 11243827"/>
              <a:gd name="connsiteY263" fmla="*/ 5343588 h 5641173"/>
              <a:gd name="connsiteX264" fmla="*/ 192552 w 11243827"/>
              <a:gd name="connsiteY264" fmla="*/ 5342845 h 5641173"/>
              <a:gd name="connsiteX265" fmla="*/ 178320 w 11243827"/>
              <a:gd name="connsiteY265" fmla="*/ 5343766 h 5641173"/>
              <a:gd name="connsiteX266" fmla="*/ 175596 w 11243827"/>
              <a:gd name="connsiteY266" fmla="*/ 5346411 h 5641173"/>
              <a:gd name="connsiteX267" fmla="*/ 147287 w 11243827"/>
              <a:gd name="connsiteY267" fmla="*/ 5352625 h 5641173"/>
              <a:gd name="connsiteX268" fmla="*/ 114847 w 11243827"/>
              <a:gd name="connsiteY268" fmla="*/ 5355844 h 5641173"/>
              <a:gd name="connsiteX269" fmla="*/ 114306 w 11243827"/>
              <a:gd name="connsiteY269" fmla="*/ 5354983 h 5641173"/>
              <a:gd name="connsiteX270" fmla="*/ 89264 w 11243827"/>
              <a:gd name="connsiteY270" fmla="*/ 5348886 h 5641173"/>
              <a:gd name="connsiteX271" fmla="*/ 49794 w 11243827"/>
              <a:gd name="connsiteY271" fmla="*/ 5329950 h 5641173"/>
              <a:gd name="connsiteX272" fmla="*/ 19924 w 11243827"/>
              <a:gd name="connsiteY272" fmla="*/ 5334282 h 5641173"/>
              <a:gd name="connsiteX273" fmla="*/ 13819 w 11243827"/>
              <a:gd name="connsiteY273" fmla="*/ 5334653 h 5641173"/>
              <a:gd name="connsiteX274" fmla="*/ 13657 w 11243827"/>
              <a:gd name="connsiteY274" fmla="*/ 5334455 h 5641173"/>
              <a:gd name="connsiteX275" fmla="*/ 7139 w 11243827"/>
              <a:gd name="connsiteY275" fmla="*/ 5334438 h 5641173"/>
              <a:gd name="connsiteX276" fmla="*/ 2684 w 11243827"/>
              <a:gd name="connsiteY276" fmla="*/ 5335333 h 5641173"/>
              <a:gd name="connsiteX277" fmla="*/ 0 w 11243827"/>
              <a:gd name="connsiteY277" fmla="*/ 5335496 h 5641173"/>
              <a:gd name="connsiteX278" fmla="*/ 0 w 11243827"/>
              <a:gd name="connsiteY278" fmla="*/ 10592 h 5641173"/>
              <a:gd name="connsiteX279" fmla="*/ 11243827 w 11243827"/>
              <a:gd name="connsiteY279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32830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12024 w 11243827"/>
              <a:gd name="connsiteY237" fmla="*/ 5345786 h 5641173"/>
              <a:gd name="connsiteX238" fmla="*/ 1100870 w 11243827"/>
              <a:gd name="connsiteY238" fmla="*/ 5343651 h 5641173"/>
              <a:gd name="connsiteX239" fmla="*/ 1096383 w 11243827"/>
              <a:gd name="connsiteY239" fmla="*/ 5343015 h 5641173"/>
              <a:gd name="connsiteX240" fmla="*/ 1058039 w 11243827"/>
              <a:gd name="connsiteY240" fmla="*/ 5343504 h 5641173"/>
              <a:gd name="connsiteX241" fmla="*/ 1055426 w 11243827"/>
              <a:gd name="connsiteY241" fmla="*/ 5339088 h 5641173"/>
              <a:gd name="connsiteX242" fmla="*/ 1044738 w 11243827"/>
              <a:gd name="connsiteY242" fmla="*/ 5333063 h 5641173"/>
              <a:gd name="connsiteX243" fmla="*/ 1033909 w 11243827"/>
              <a:gd name="connsiteY243" fmla="*/ 5335680 h 5641173"/>
              <a:gd name="connsiteX244" fmla="*/ 1012649 w 11243827"/>
              <a:gd name="connsiteY244" fmla="*/ 5334541 h 5641173"/>
              <a:gd name="connsiteX245" fmla="*/ 1007115 w 11243827"/>
              <a:gd name="connsiteY245" fmla="*/ 5332775 h 5641173"/>
              <a:gd name="connsiteX246" fmla="*/ 987447 w 11243827"/>
              <a:gd name="connsiteY246" fmla="*/ 5346462 h 5641173"/>
              <a:gd name="connsiteX247" fmla="*/ 953418 w 11243827"/>
              <a:gd name="connsiteY247" fmla="*/ 5333901 h 5641173"/>
              <a:gd name="connsiteX248" fmla="*/ 916854 w 11243827"/>
              <a:gd name="connsiteY248" fmla="*/ 5329435 h 5641173"/>
              <a:gd name="connsiteX249" fmla="*/ 905651 w 11243827"/>
              <a:gd name="connsiteY249" fmla="*/ 5332114 h 5641173"/>
              <a:gd name="connsiteX250" fmla="*/ 838405 w 11243827"/>
              <a:gd name="connsiteY250" fmla="*/ 5339470 h 5641173"/>
              <a:gd name="connsiteX251" fmla="*/ 817627 w 11243827"/>
              <a:gd name="connsiteY251" fmla="*/ 5330580 h 5641173"/>
              <a:gd name="connsiteX252" fmla="*/ 801817 w 11243827"/>
              <a:gd name="connsiteY252" fmla="*/ 5325937 h 5641173"/>
              <a:gd name="connsiteX253" fmla="*/ 798857 w 11243827"/>
              <a:gd name="connsiteY253" fmla="*/ 5320979 h 5641173"/>
              <a:gd name="connsiteX254" fmla="*/ 788354 w 11243827"/>
              <a:gd name="connsiteY254" fmla="*/ 5320143 h 5641173"/>
              <a:gd name="connsiteX255" fmla="*/ 785726 w 11243827"/>
              <a:gd name="connsiteY255" fmla="*/ 5318989 h 5641173"/>
              <a:gd name="connsiteX256" fmla="*/ 770507 w 11243827"/>
              <a:gd name="connsiteY256" fmla="*/ 5313309 h 5641173"/>
              <a:gd name="connsiteX257" fmla="*/ 733810 w 11243827"/>
              <a:gd name="connsiteY257" fmla="*/ 5324286 h 5641173"/>
              <a:gd name="connsiteX258" fmla="*/ 692117 w 11243827"/>
              <a:gd name="connsiteY258" fmla="*/ 5318786 h 5641173"/>
              <a:gd name="connsiteX259" fmla="*/ 574943 w 11243827"/>
              <a:gd name="connsiteY259" fmla="*/ 5327578 h 5641173"/>
              <a:gd name="connsiteX260" fmla="*/ 441302 w 11243827"/>
              <a:gd name="connsiteY260" fmla="*/ 5307062 h 5641173"/>
              <a:gd name="connsiteX261" fmla="*/ 336819 w 11243827"/>
              <a:gd name="connsiteY261" fmla="*/ 5336690 h 5641173"/>
              <a:gd name="connsiteX262" fmla="*/ 270932 w 11243827"/>
              <a:gd name="connsiteY262" fmla="*/ 5345451 h 5641173"/>
              <a:gd name="connsiteX263" fmla="*/ 194189 w 11243827"/>
              <a:gd name="connsiteY263" fmla="*/ 5343588 h 5641173"/>
              <a:gd name="connsiteX264" fmla="*/ 192552 w 11243827"/>
              <a:gd name="connsiteY264" fmla="*/ 5342845 h 5641173"/>
              <a:gd name="connsiteX265" fmla="*/ 178320 w 11243827"/>
              <a:gd name="connsiteY265" fmla="*/ 5343766 h 5641173"/>
              <a:gd name="connsiteX266" fmla="*/ 175596 w 11243827"/>
              <a:gd name="connsiteY266" fmla="*/ 5346411 h 5641173"/>
              <a:gd name="connsiteX267" fmla="*/ 147287 w 11243827"/>
              <a:gd name="connsiteY267" fmla="*/ 5352625 h 5641173"/>
              <a:gd name="connsiteX268" fmla="*/ 114847 w 11243827"/>
              <a:gd name="connsiteY268" fmla="*/ 5355844 h 5641173"/>
              <a:gd name="connsiteX269" fmla="*/ 114306 w 11243827"/>
              <a:gd name="connsiteY269" fmla="*/ 5354983 h 5641173"/>
              <a:gd name="connsiteX270" fmla="*/ 89264 w 11243827"/>
              <a:gd name="connsiteY270" fmla="*/ 5348886 h 5641173"/>
              <a:gd name="connsiteX271" fmla="*/ 49794 w 11243827"/>
              <a:gd name="connsiteY271" fmla="*/ 5329950 h 5641173"/>
              <a:gd name="connsiteX272" fmla="*/ 19924 w 11243827"/>
              <a:gd name="connsiteY272" fmla="*/ 5334282 h 5641173"/>
              <a:gd name="connsiteX273" fmla="*/ 13819 w 11243827"/>
              <a:gd name="connsiteY273" fmla="*/ 5334653 h 5641173"/>
              <a:gd name="connsiteX274" fmla="*/ 13657 w 11243827"/>
              <a:gd name="connsiteY274" fmla="*/ 5334455 h 5641173"/>
              <a:gd name="connsiteX275" fmla="*/ 7139 w 11243827"/>
              <a:gd name="connsiteY275" fmla="*/ 5334438 h 5641173"/>
              <a:gd name="connsiteX276" fmla="*/ 2684 w 11243827"/>
              <a:gd name="connsiteY276" fmla="*/ 5335333 h 5641173"/>
              <a:gd name="connsiteX277" fmla="*/ 0 w 11243827"/>
              <a:gd name="connsiteY277" fmla="*/ 5335496 h 5641173"/>
              <a:gd name="connsiteX278" fmla="*/ 0 w 11243827"/>
              <a:gd name="connsiteY278" fmla="*/ 10592 h 5641173"/>
              <a:gd name="connsiteX279" fmla="*/ 11243827 w 11243827"/>
              <a:gd name="connsiteY279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32830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12024 w 11243827"/>
              <a:gd name="connsiteY237" fmla="*/ 5345786 h 5641173"/>
              <a:gd name="connsiteX238" fmla="*/ 1100870 w 11243827"/>
              <a:gd name="connsiteY238" fmla="*/ 5343651 h 5641173"/>
              <a:gd name="connsiteX239" fmla="*/ 1096383 w 11243827"/>
              <a:gd name="connsiteY239" fmla="*/ 5343015 h 5641173"/>
              <a:gd name="connsiteX240" fmla="*/ 1058039 w 11243827"/>
              <a:gd name="connsiteY240" fmla="*/ 5343504 h 5641173"/>
              <a:gd name="connsiteX241" fmla="*/ 1055426 w 11243827"/>
              <a:gd name="connsiteY241" fmla="*/ 5339088 h 5641173"/>
              <a:gd name="connsiteX242" fmla="*/ 1044738 w 11243827"/>
              <a:gd name="connsiteY242" fmla="*/ 5333063 h 5641173"/>
              <a:gd name="connsiteX243" fmla="*/ 1033909 w 11243827"/>
              <a:gd name="connsiteY243" fmla="*/ 5335680 h 5641173"/>
              <a:gd name="connsiteX244" fmla="*/ 1012649 w 11243827"/>
              <a:gd name="connsiteY244" fmla="*/ 5334541 h 5641173"/>
              <a:gd name="connsiteX245" fmla="*/ 1007115 w 11243827"/>
              <a:gd name="connsiteY245" fmla="*/ 5332775 h 5641173"/>
              <a:gd name="connsiteX246" fmla="*/ 987447 w 11243827"/>
              <a:gd name="connsiteY246" fmla="*/ 5346462 h 5641173"/>
              <a:gd name="connsiteX247" fmla="*/ 953418 w 11243827"/>
              <a:gd name="connsiteY247" fmla="*/ 5333901 h 5641173"/>
              <a:gd name="connsiteX248" fmla="*/ 916854 w 11243827"/>
              <a:gd name="connsiteY248" fmla="*/ 5329435 h 5641173"/>
              <a:gd name="connsiteX249" fmla="*/ 905651 w 11243827"/>
              <a:gd name="connsiteY249" fmla="*/ 5332114 h 5641173"/>
              <a:gd name="connsiteX250" fmla="*/ 838405 w 11243827"/>
              <a:gd name="connsiteY250" fmla="*/ 5339470 h 5641173"/>
              <a:gd name="connsiteX251" fmla="*/ 817627 w 11243827"/>
              <a:gd name="connsiteY251" fmla="*/ 5330580 h 5641173"/>
              <a:gd name="connsiteX252" fmla="*/ 801817 w 11243827"/>
              <a:gd name="connsiteY252" fmla="*/ 5325937 h 5641173"/>
              <a:gd name="connsiteX253" fmla="*/ 798857 w 11243827"/>
              <a:gd name="connsiteY253" fmla="*/ 5320979 h 5641173"/>
              <a:gd name="connsiteX254" fmla="*/ 788354 w 11243827"/>
              <a:gd name="connsiteY254" fmla="*/ 5320143 h 5641173"/>
              <a:gd name="connsiteX255" fmla="*/ 785726 w 11243827"/>
              <a:gd name="connsiteY255" fmla="*/ 5318989 h 5641173"/>
              <a:gd name="connsiteX256" fmla="*/ 770507 w 11243827"/>
              <a:gd name="connsiteY256" fmla="*/ 5313309 h 5641173"/>
              <a:gd name="connsiteX257" fmla="*/ 733810 w 11243827"/>
              <a:gd name="connsiteY257" fmla="*/ 5324286 h 5641173"/>
              <a:gd name="connsiteX258" fmla="*/ 692117 w 11243827"/>
              <a:gd name="connsiteY258" fmla="*/ 5318786 h 5641173"/>
              <a:gd name="connsiteX259" fmla="*/ 574943 w 11243827"/>
              <a:gd name="connsiteY259" fmla="*/ 5327578 h 5641173"/>
              <a:gd name="connsiteX260" fmla="*/ 441302 w 11243827"/>
              <a:gd name="connsiteY260" fmla="*/ 5307062 h 5641173"/>
              <a:gd name="connsiteX261" fmla="*/ 336819 w 11243827"/>
              <a:gd name="connsiteY261" fmla="*/ 5336690 h 5641173"/>
              <a:gd name="connsiteX262" fmla="*/ 270932 w 11243827"/>
              <a:gd name="connsiteY262" fmla="*/ 5345451 h 5641173"/>
              <a:gd name="connsiteX263" fmla="*/ 194189 w 11243827"/>
              <a:gd name="connsiteY263" fmla="*/ 5343588 h 5641173"/>
              <a:gd name="connsiteX264" fmla="*/ 192552 w 11243827"/>
              <a:gd name="connsiteY264" fmla="*/ 5342845 h 5641173"/>
              <a:gd name="connsiteX265" fmla="*/ 178320 w 11243827"/>
              <a:gd name="connsiteY265" fmla="*/ 5343766 h 5641173"/>
              <a:gd name="connsiteX266" fmla="*/ 175596 w 11243827"/>
              <a:gd name="connsiteY266" fmla="*/ 5346411 h 5641173"/>
              <a:gd name="connsiteX267" fmla="*/ 147287 w 11243827"/>
              <a:gd name="connsiteY267" fmla="*/ 5352625 h 5641173"/>
              <a:gd name="connsiteX268" fmla="*/ 114847 w 11243827"/>
              <a:gd name="connsiteY268" fmla="*/ 5355844 h 5641173"/>
              <a:gd name="connsiteX269" fmla="*/ 114306 w 11243827"/>
              <a:gd name="connsiteY269" fmla="*/ 5354983 h 5641173"/>
              <a:gd name="connsiteX270" fmla="*/ 89264 w 11243827"/>
              <a:gd name="connsiteY270" fmla="*/ 5348886 h 5641173"/>
              <a:gd name="connsiteX271" fmla="*/ 49794 w 11243827"/>
              <a:gd name="connsiteY271" fmla="*/ 5329950 h 5641173"/>
              <a:gd name="connsiteX272" fmla="*/ 19924 w 11243827"/>
              <a:gd name="connsiteY272" fmla="*/ 5334282 h 5641173"/>
              <a:gd name="connsiteX273" fmla="*/ 13819 w 11243827"/>
              <a:gd name="connsiteY273" fmla="*/ 5334653 h 5641173"/>
              <a:gd name="connsiteX274" fmla="*/ 13657 w 11243827"/>
              <a:gd name="connsiteY274" fmla="*/ 5334455 h 5641173"/>
              <a:gd name="connsiteX275" fmla="*/ 7139 w 11243827"/>
              <a:gd name="connsiteY275" fmla="*/ 5334438 h 5641173"/>
              <a:gd name="connsiteX276" fmla="*/ 2684 w 11243827"/>
              <a:gd name="connsiteY276" fmla="*/ 5335333 h 5641173"/>
              <a:gd name="connsiteX277" fmla="*/ 0 w 11243827"/>
              <a:gd name="connsiteY277" fmla="*/ 5335496 h 5641173"/>
              <a:gd name="connsiteX278" fmla="*/ 0 w 11243827"/>
              <a:gd name="connsiteY278" fmla="*/ 10592 h 5641173"/>
              <a:gd name="connsiteX279" fmla="*/ 11243827 w 11243827"/>
              <a:gd name="connsiteY279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209610 h 5641173"/>
              <a:gd name="connsiteX3" fmla="*/ 11240675 w 11243827"/>
              <a:gd name="connsiteY3" fmla="*/ 5210442 h 5641173"/>
              <a:gd name="connsiteX4" fmla="*/ 11179959 w 11243827"/>
              <a:gd name="connsiteY4" fmla="*/ 5221199 h 5641173"/>
              <a:gd name="connsiteX5" fmla="*/ 11105493 w 11243827"/>
              <a:gd name="connsiteY5" fmla="*/ 5259905 h 5641173"/>
              <a:gd name="connsiteX6" fmla="*/ 11078640 w 11243827"/>
              <a:gd name="connsiteY6" fmla="*/ 5263531 h 5641173"/>
              <a:gd name="connsiteX7" fmla="*/ 11079616 w 11243827"/>
              <a:gd name="connsiteY7" fmla="*/ 5270380 h 5641173"/>
              <a:gd name="connsiteX8" fmla="*/ 11069641 w 11243827"/>
              <a:gd name="connsiteY8" fmla="*/ 5270884 h 5641173"/>
              <a:gd name="connsiteX9" fmla="*/ 11047377 w 11243827"/>
              <a:gd name="connsiteY9" fmla="*/ 5271051 h 5641173"/>
              <a:gd name="connsiteX10" fmla="*/ 10980705 w 11243827"/>
              <a:gd name="connsiteY10" fmla="*/ 5272951 h 5641173"/>
              <a:gd name="connsiteX11" fmla="*/ 10962514 w 11243827"/>
              <a:gd name="connsiteY11" fmla="*/ 5286084 h 5641173"/>
              <a:gd name="connsiteX12" fmla="*/ 10945307 w 11243827"/>
              <a:gd name="connsiteY12" fmla="*/ 5286290 h 5641173"/>
              <a:gd name="connsiteX13" fmla="*/ 10845516 w 11243827"/>
              <a:gd name="connsiteY13" fmla="*/ 5303894 h 5641173"/>
              <a:gd name="connsiteX14" fmla="*/ 10831795 w 11243827"/>
              <a:gd name="connsiteY14" fmla="*/ 5305210 h 5641173"/>
              <a:gd name="connsiteX15" fmla="*/ 10824365 w 11243827"/>
              <a:gd name="connsiteY15" fmla="*/ 5311111 h 5641173"/>
              <a:gd name="connsiteX16" fmla="*/ 10797756 w 11243827"/>
              <a:gd name="connsiteY16" fmla="*/ 5312285 h 5641173"/>
              <a:gd name="connsiteX17" fmla="*/ 10796525 w 11243827"/>
              <a:gd name="connsiteY17" fmla="*/ 5315645 h 5641173"/>
              <a:gd name="connsiteX18" fmla="*/ 10709063 w 11243827"/>
              <a:gd name="connsiteY18" fmla="*/ 5344492 h 5641173"/>
              <a:gd name="connsiteX19" fmla="*/ 10694078 w 11243827"/>
              <a:gd name="connsiteY19" fmla="*/ 5349258 h 5641173"/>
              <a:gd name="connsiteX20" fmla="*/ 10681131 w 11243827"/>
              <a:gd name="connsiteY20" fmla="*/ 5347812 h 5641173"/>
              <a:gd name="connsiteX21" fmla="*/ 10609448 w 11243827"/>
              <a:gd name="connsiteY21" fmla="*/ 5351931 h 5641173"/>
              <a:gd name="connsiteX22" fmla="*/ 10592397 w 11243827"/>
              <a:gd name="connsiteY22" fmla="*/ 5349402 h 5641173"/>
              <a:gd name="connsiteX23" fmla="*/ 10585227 w 11243827"/>
              <a:gd name="connsiteY23" fmla="*/ 5344063 h 5641173"/>
              <a:gd name="connsiteX24" fmla="*/ 10557472 w 11243827"/>
              <a:gd name="connsiteY24" fmla="*/ 5354151 h 5641173"/>
              <a:gd name="connsiteX25" fmla="*/ 10514646 w 11243827"/>
              <a:gd name="connsiteY25" fmla="*/ 5361064 h 5641173"/>
              <a:gd name="connsiteX26" fmla="*/ 10494292 w 11243827"/>
              <a:gd name="connsiteY26" fmla="*/ 5366054 h 5641173"/>
              <a:gd name="connsiteX27" fmla="*/ 10477869 w 11243827"/>
              <a:gd name="connsiteY27" fmla="*/ 5363025 h 5641173"/>
              <a:gd name="connsiteX28" fmla="*/ 10384411 w 11243827"/>
              <a:gd name="connsiteY28" fmla="*/ 5362257 h 5641173"/>
              <a:gd name="connsiteX29" fmla="*/ 10362921 w 11243827"/>
              <a:gd name="connsiteY29" fmla="*/ 5357444 h 5641173"/>
              <a:gd name="connsiteX30" fmla="*/ 10352736 w 11243827"/>
              <a:gd name="connsiteY30" fmla="*/ 5347851 h 5641173"/>
              <a:gd name="connsiteX31" fmla="*/ 10344754 w 11243827"/>
              <a:gd name="connsiteY31" fmla="*/ 5351272 h 5641173"/>
              <a:gd name="connsiteX32" fmla="*/ 10288226 w 11243827"/>
              <a:gd name="connsiteY32" fmla="*/ 5351613 h 5641173"/>
              <a:gd name="connsiteX33" fmla="*/ 10251350 w 11243827"/>
              <a:gd name="connsiteY33" fmla="*/ 5352711 h 5641173"/>
              <a:gd name="connsiteX34" fmla="*/ 10249108 w 11243827"/>
              <a:gd name="connsiteY34" fmla="*/ 5365881 h 5641173"/>
              <a:gd name="connsiteX35" fmla="*/ 10216272 w 11243827"/>
              <a:gd name="connsiteY35" fmla="*/ 5370573 h 5641173"/>
              <a:gd name="connsiteX36" fmla="*/ 10181278 w 11243827"/>
              <a:gd name="connsiteY36" fmla="*/ 5362119 h 5641173"/>
              <a:gd name="connsiteX37" fmla="*/ 10140033 w 11243827"/>
              <a:gd name="connsiteY37" fmla="*/ 5363304 h 5641173"/>
              <a:gd name="connsiteX38" fmla="*/ 10115353 w 11243827"/>
              <a:gd name="connsiteY38" fmla="*/ 5363869 h 5641173"/>
              <a:gd name="connsiteX39" fmla="*/ 10050578 w 11243827"/>
              <a:gd name="connsiteY39" fmla="*/ 5376153 h 5641173"/>
              <a:gd name="connsiteX40" fmla="*/ 9945478 w 11243827"/>
              <a:gd name="connsiteY40" fmla="*/ 5422859 h 5641173"/>
              <a:gd name="connsiteX41" fmla="*/ 9912481 w 11243827"/>
              <a:gd name="connsiteY41" fmla="*/ 5429477 h 5641173"/>
              <a:gd name="connsiteX42" fmla="*/ 9906713 w 11243827"/>
              <a:gd name="connsiteY42" fmla="*/ 5426784 h 5641173"/>
              <a:gd name="connsiteX43" fmla="*/ 9742436 w 11243827"/>
              <a:gd name="connsiteY43" fmla="*/ 5454834 h 5641173"/>
              <a:gd name="connsiteX44" fmla="*/ 9713044 w 11243827"/>
              <a:gd name="connsiteY44" fmla="*/ 5456476 h 5641173"/>
              <a:gd name="connsiteX45" fmla="*/ 9691033 w 11243827"/>
              <a:gd name="connsiteY45" fmla="*/ 5455451 h 5641173"/>
              <a:gd name="connsiteX46" fmla="*/ 9638355 w 11243827"/>
              <a:gd name="connsiteY46" fmla="*/ 5464794 h 5641173"/>
              <a:gd name="connsiteX47" fmla="*/ 9552434 w 11243827"/>
              <a:gd name="connsiteY47" fmla="*/ 5485280 h 5641173"/>
              <a:gd name="connsiteX48" fmla="*/ 9533883 w 11243827"/>
              <a:gd name="connsiteY48" fmla="*/ 5488516 h 5641173"/>
              <a:gd name="connsiteX49" fmla="*/ 9516916 w 11243827"/>
              <a:gd name="connsiteY49" fmla="*/ 5486828 h 5641173"/>
              <a:gd name="connsiteX50" fmla="*/ 9512093 w 11243827"/>
              <a:gd name="connsiteY50" fmla="*/ 5482541 h 5641173"/>
              <a:gd name="connsiteX51" fmla="*/ 9501725 w 11243827"/>
              <a:gd name="connsiteY51" fmla="*/ 5483603 h 5641173"/>
              <a:gd name="connsiteX52" fmla="*/ 9498754 w 11243827"/>
              <a:gd name="connsiteY52" fmla="*/ 5482951 h 5641173"/>
              <a:gd name="connsiteX53" fmla="*/ 9481932 w 11243827"/>
              <a:gd name="connsiteY53" fmla="*/ 5480151 h 5641173"/>
              <a:gd name="connsiteX54" fmla="*/ 9451321 w 11243827"/>
              <a:gd name="connsiteY54" fmla="*/ 5497375 h 5641173"/>
              <a:gd name="connsiteX55" fmla="*/ 9409298 w 11243827"/>
              <a:gd name="connsiteY55" fmla="*/ 5499478 h 5641173"/>
              <a:gd name="connsiteX56" fmla="*/ 9303056 w 11243827"/>
              <a:gd name="connsiteY56" fmla="*/ 5519093 h 5641173"/>
              <a:gd name="connsiteX57" fmla="*/ 9229078 w 11243827"/>
              <a:gd name="connsiteY57" fmla="*/ 5524154 h 5641173"/>
              <a:gd name="connsiteX58" fmla="*/ 9165105 w 11243827"/>
              <a:gd name="connsiteY58" fmla="*/ 5532892 h 5641173"/>
              <a:gd name="connsiteX59" fmla="*/ 9077301 w 11243827"/>
              <a:gd name="connsiteY59" fmla="*/ 5580356 h 5641173"/>
              <a:gd name="connsiteX60" fmla="*/ 8960065 w 11243827"/>
              <a:gd name="connsiteY60" fmla="*/ 5597982 h 5641173"/>
              <a:gd name="connsiteX61" fmla="*/ 8953536 w 11243827"/>
              <a:gd name="connsiteY61" fmla="*/ 5606638 h 5641173"/>
              <a:gd name="connsiteX62" fmla="*/ 8943907 w 11243827"/>
              <a:gd name="connsiteY62" fmla="*/ 5612541 h 5641173"/>
              <a:gd name="connsiteX63" fmla="*/ 8942046 w 11243827"/>
              <a:gd name="connsiteY63" fmla="*/ 5612112 h 5641173"/>
              <a:gd name="connsiteX64" fmla="*/ 8928824 w 11243827"/>
              <a:gd name="connsiteY64" fmla="*/ 5615549 h 5641173"/>
              <a:gd name="connsiteX65" fmla="*/ 8927294 w 11243827"/>
              <a:gd name="connsiteY65" fmla="*/ 5618607 h 5641173"/>
              <a:gd name="connsiteX66" fmla="*/ 8918651 w 11243827"/>
              <a:gd name="connsiteY66" fmla="*/ 5621688 h 5641173"/>
              <a:gd name="connsiteX67" fmla="*/ 8902772 w 11243827"/>
              <a:gd name="connsiteY67" fmla="*/ 5629703 h 5641173"/>
              <a:gd name="connsiteX68" fmla="*/ 8898724 w 11243827"/>
              <a:gd name="connsiteY68" fmla="*/ 5629379 h 5641173"/>
              <a:gd name="connsiteX69" fmla="*/ 8873099 w 11243827"/>
              <a:gd name="connsiteY69" fmla="*/ 5638628 h 5641173"/>
              <a:gd name="connsiteX70" fmla="*/ 8872234 w 11243827"/>
              <a:gd name="connsiteY70" fmla="*/ 5637889 h 5641173"/>
              <a:gd name="connsiteX71" fmla="*/ 8862777 w 11243827"/>
              <a:gd name="connsiteY71" fmla="*/ 5636711 h 5641173"/>
              <a:gd name="connsiteX72" fmla="*/ 8845869 w 11243827"/>
              <a:gd name="connsiteY72" fmla="*/ 5636436 h 5641173"/>
              <a:gd name="connsiteX73" fmla="*/ 8800548 w 11243827"/>
              <a:gd name="connsiteY73" fmla="*/ 5625084 h 5641173"/>
              <a:gd name="connsiteX74" fmla="*/ 8773774 w 11243827"/>
              <a:gd name="connsiteY74" fmla="*/ 5634630 h 5641173"/>
              <a:gd name="connsiteX75" fmla="*/ 8698255 w 11243827"/>
              <a:gd name="connsiteY75" fmla="*/ 5636083 h 5641173"/>
              <a:gd name="connsiteX76" fmla="*/ 8619167 w 11243827"/>
              <a:gd name="connsiteY76" fmla="*/ 5619130 h 5641173"/>
              <a:gd name="connsiteX77" fmla="*/ 8539822 w 11243827"/>
              <a:gd name="connsiteY77" fmla="*/ 5616905 h 5641173"/>
              <a:gd name="connsiteX78" fmla="*/ 8511094 w 11243827"/>
              <a:gd name="connsiteY78" fmla="*/ 5617360 h 5641173"/>
              <a:gd name="connsiteX79" fmla="*/ 8459886 w 11243827"/>
              <a:gd name="connsiteY79" fmla="*/ 5612612 h 5641173"/>
              <a:gd name="connsiteX80" fmla="*/ 8436432 w 11243827"/>
              <a:gd name="connsiteY80" fmla="*/ 5606990 h 5641173"/>
              <a:gd name="connsiteX81" fmla="*/ 8435403 w 11243827"/>
              <a:gd name="connsiteY81" fmla="*/ 5607336 h 5641173"/>
              <a:gd name="connsiteX82" fmla="*/ 8433307 w 11243827"/>
              <a:gd name="connsiteY82" fmla="*/ 5604917 h 5641173"/>
              <a:gd name="connsiteX83" fmla="*/ 8428968 w 11243827"/>
              <a:gd name="connsiteY83" fmla="*/ 5603796 h 5641173"/>
              <a:gd name="connsiteX84" fmla="*/ 8417124 w 11243827"/>
              <a:gd name="connsiteY84" fmla="*/ 5604518 h 5641173"/>
              <a:gd name="connsiteX85" fmla="*/ 8412669 w 11243827"/>
              <a:gd name="connsiteY85" fmla="*/ 5605413 h 5641173"/>
              <a:gd name="connsiteX86" fmla="*/ 8406152 w 11243827"/>
              <a:gd name="connsiteY86" fmla="*/ 5605396 h 5641173"/>
              <a:gd name="connsiteX87" fmla="*/ 8405989 w 11243827"/>
              <a:gd name="connsiteY87" fmla="*/ 5605197 h 5641173"/>
              <a:gd name="connsiteX88" fmla="*/ 8399884 w 11243827"/>
              <a:gd name="connsiteY88" fmla="*/ 5605568 h 5641173"/>
              <a:gd name="connsiteX89" fmla="*/ 8370014 w 11243827"/>
              <a:gd name="connsiteY89" fmla="*/ 5609900 h 5641173"/>
              <a:gd name="connsiteX90" fmla="*/ 8330544 w 11243827"/>
              <a:gd name="connsiteY90" fmla="*/ 5590964 h 5641173"/>
              <a:gd name="connsiteX91" fmla="*/ 8314221 w 11243827"/>
              <a:gd name="connsiteY91" fmla="*/ 5587682 h 5641173"/>
              <a:gd name="connsiteX92" fmla="*/ 8305502 w 11243827"/>
              <a:gd name="connsiteY92" fmla="*/ 5584868 h 5641173"/>
              <a:gd name="connsiteX93" fmla="*/ 8304962 w 11243827"/>
              <a:gd name="connsiteY93" fmla="*/ 5584007 h 5641173"/>
              <a:gd name="connsiteX94" fmla="*/ 8276324 w 11243827"/>
              <a:gd name="connsiteY94" fmla="*/ 5588260 h 5641173"/>
              <a:gd name="connsiteX95" fmla="*/ 8272522 w 11243827"/>
              <a:gd name="connsiteY95" fmla="*/ 5587226 h 5641173"/>
              <a:gd name="connsiteX96" fmla="*/ 8253857 w 11243827"/>
              <a:gd name="connsiteY96" fmla="*/ 5592043 h 5641173"/>
              <a:gd name="connsiteX97" fmla="*/ 8244212 w 11243827"/>
              <a:gd name="connsiteY97" fmla="*/ 5593439 h 5641173"/>
              <a:gd name="connsiteX98" fmla="*/ 8241488 w 11243827"/>
              <a:gd name="connsiteY98" fmla="*/ 5596085 h 5641173"/>
              <a:gd name="connsiteX99" fmla="*/ 8227256 w 11243827"/>
              <a:gd name="connsiteY99" fmla="*/ 5597005 h 5641173"/>
              <a:gd name="connsiteX100" fmla="*/ 8225619 w 11243827"/>
              <a:gd name="connsiteY100" fmla="*/ 5596262 h 5641173"/>
              <a:gd name="connsiteX101" fmla="*/ 8213882 w 11243827"/>
              <a:gd name="connsiteY101" fmla="*/ 5600179 h 5641173"/>
              <a:gd name="connsiteX102" fmla="*/ 8204045 w 11243827"/>
              <a:gd name="connsiteY102" fmla="*/ 5607275 h 5641173"/>
              <a:gd name="connsiteX103" fmla="*/ 8082989 w 11243827"/>
              <a:gd name="connsiteY103" fmla="*/ 5603160 h 5641173"/>
              <a:gd name="connsiteX104" fmla="*/ 7976942 w 11243827"/>
              <a:gd name="connsiteY104" fmla="*/ 5598455 h 5641173"/>
              <a:gd name="connsiteX105" fmla="*/ 7950121 w 11243827"/>
              <a:gd name="connsiteY105" fmla="*/ 5590893 h 5641173"/>
              <a:gd name="connsiteX106" fmla="*/ 7727691 w 11243827"/>
              <a:gd name="connsiteY106" fmla="*/ 5621064 h 5641173"/>
              <a:gd name="connsiteX107" fmla="*/ 7685998 w 11243827"/>
              <a:gd name="connsiteY107" fmla="*/ 5615564 h 5641173"/>
              <a:gd name="connsiteX108" fmla="*/ 7649302 w 11243827"/>
              <a:gd name="connsiteY108" fmla="*/ 5626541 h 5641173"/>
              <a:gd name="connsiteX109" fmla="*/ 7634083 w 11243827"/>
              <a:gd name="connsiteY109" fmla="*/ 5620862 h 5641173"/>
              <a:gd name="connsiteX110" fmla="*/ 7631455 w 11243827"/>
              <a:gd name="connsiteY110" fmla="*/ 5619708 h 5641173"/>
              <a:gd name="connsiteX111" fmla="*/ 7620952 w 11243827"/>
              <a:gd name="connsiteY111" fmla="*/ 5618872 h 5641173"/>
              <a:gd name="connsiteX112" fmla="*/ 7617992 w 11243827"/>
              <a:gd name="connsiteY112" fmla="*/ 5613914 h 5641173"/>
              <a:gd name="connsiteX113" fmla="*/ 7602182 w 11243827"/>
              <a:gd name="connsiteY113" fmla="*/ 5609271 h 5641173"/>
              <a:gd name="connsiteX114" fmla="*/ 7582847 w 11243827"/>
              <a:gd name="connsiteY114" fmla="*/ 5609047 h 5641173"/>
              <a:gd name="connsiteX115" fmla="*/ 7514158 w 11243827"/>
              <a:gd name="connsiteY115" fmla="*/ 5607737 h 5641173"/>
              <a:gd name="connsiteX116" fmla="*/ 7502955 w 11243827"/>
              <a:gd name="connsiteY116" fmla="*/ 5610415 h 5641173"/>
              <a:gd name="connsiteX117" fmla="*/ 7466391 w 11243827"/>
              <a:gd name="connsiteY117" fmla="*/ 5605949 h 5641173"/>
              <a:gd name="connsiteX118" fmla="*/ 7433806 w 11243827"/>
              <a:gd name="connsiteY118" fmla="*/ 5604945 h 5641173"/>
              <a:gd name="connsiteX119" fmla="*/ 7412693 w 11243827"/>
              <a:gd name="connsiteY119" fmla="*/ 5607075 h 5641173"/>
              <a:gd name="connsiteX120" fmla="*/ 7407159 w 11243827"/>
              <a:gd name="connsiteY120" fmla="*/ 5605310 h 5641173"/>
              <a:gd name="connsiteX121" fmla="*/ 7385900 w 11243827"/>
              <a:gd name="connsiteY121" fmla="*/ 5604171 h 5641173"/>
              <a:gd name="connsiteX122" fmla="*/ 7375071 w 11243827"/>
              <a:gd name="connsiteY122" fmla="*/ 5606788 h 5641173"/>
              <a:gd name="connsiteX123" fmla="*/ 7364382 w 11243827"/>
              <a:gd name="connsiteY123" fmla="*/ 5600762 h 5641173"/>
              <a:gd name="connsiteX124" fmla="*/ 7361770 w 11243827"/>
              <a:gd name="connsiteY124" fmla="*/ 5596347 h 5641173"/>
              <a:gd name="connsiteX125" fmla="*/ 7346641 w 11243827"/>
              <a:gd name="connsiteY125" fmla="*/ 5598329 h 5641173"/>
              <a:gd name="connsiteX126" fmla="*/ 7334238 w 11243827"/>
              <a:gd name="connsiteY126" fmla="*/ 5594014 h 5641173"/>
              <a:gd name="connsiteX127" fmla="*/ 7323426 w 11243827"/>
              <a:gd name="connsiteY127" fmla="*/ 5596835 h 5641173"/>
              <a:gd name="connsiteX128" fmla="*/ 7318938 w 11243827"/>
              <a:gd name="connsiteY128" fmla="*/ 5596200 h 5641173"/>
              <a:gd name="connsiteX129" fmla="*/ 7307784 w 11243827"/>
              <a:gd name="connsiteY129" fmla="*/ 5594065 h 5641173"/>
              <a:gd name="connsiteX130" fmla="*/ 7288540 w 11243827"/>
              <a:gd name="connsiteY130" fmla="*/ 5589320 h 5641173"/>
              <a:gd name="connsiteX131" fmla="*/ 7282537 w 11243827"/>
              <a:gd name="connsiteY131" fmla="*/ 5588660 h 5641173"/>
              <a:gd name="connsiteX132" fmla="*/ 7269466 w 11243827"/>
              <a:gd name="connsiteY132" fmla="*/ 5581404 h 5641173"/>
              <a:gd name="connsiteX133" fmla="*/ 7244165 w 11243827"/>
              <a:gd name="connsiteY133" fmla="*/ 5575200 h 5641173"/>
              <a:gd name="connsiteX134" fmla="*/ 7199619 w 11243827"/>
              <a:gd name="connsiteY134" fmla="*/ 5553550 h 5641173"/>
              <a:gd name="connsiteX135" fmla="*/ 7173434 w 11243827"/>
              <a:gd name="connsiteY135" fmla="*/ 5543219 h 5641173"/>
              <a:gd name="connsiteX136" fmla="*/ 7155718 w 11243827"/>
              <a:gd name="connsiteY136" fmla="*/ 5533697 h 5641173"/>
              <a:gd name="connsiteX137" fmla="*/ 7103430 w 11243827"/>
              <a:gd name="connsiteY137" fmla="*/ 5520249 h 5641173"/>
              <a:gd name="connsiteX138" fmla="*/ 7013746 w 11243827"/>
              <a:gd name="connsiteY138" fmla="*/ 5502470 h 5641173"/>
              <a:gd name="connsiteX139" fmla="*/ 6995379 w 11243827"/>
              <a:gd name="connsiteY139" fmla="*/ 5497693 h 5641173"/>
              <a:gd name="connsiteX140" fmla="*/ 6982475 w 11243827"/>
              <a:gd name="connsiteY140" fmla="*/ 5489641 h 5641173"/>
              <a:gd name="connsiteX141" fmla="*/ 6981994 w 11243827"/>
              <a:gd name="connsiteY141" fmla="*/ 5484335 h 5641173"/>
              <a:gd name="connsiteX142" fmla="*/ 6972355 w 11243827"/>
              <a:gd name="connsiteY142" fmla="*/ 5481074 h 5641173"/>
              <a:gd name="connsiteX143" fmla="*/ 6970394 w 11243827"/>
              <a:gd name="connsiteY143" fmla="*/ 5479383 h 5641173"/>
              <a:gd name="connsiteX144" fmla="*/ 6958543 w 11243827"/>
              <a:gd name="connsiteY144" fmla="*/ 5470507 h 5641173"/>
              <a:gd name="connsiteX145" fmla="*/ 6918276 w 11243827"/>
              <a:gd name="connsiteY145" fmla="*/ 5472034 h 5641173"/>
              <a:gd name="connsiteX146" fmla="*/ 6881046 w 11243827"/>
              <a:gd name="connsiteY146" fmla="*/ 5457070 h 5641173"/>
              <a:gd name="connsiteX147" fmla="*/ 6752164 w 11243827"/>
              <a:gd name="connsiteY147" fmla="*/ 5425021 h 5641173"/>
              <a:gd name="connsiteX148" fmla="*/ 6724964 w 11243827"/>
              <a:gd name="connsiteY148" fmla="*/ 5414071 h 5641173"/>
              <a:gd name="connsiteX149" fmla="*/ 6683286 w 11243827"/>
              <a:gd name="connsiteY149" fmla="*/ 5432830 h 5641173"/>
              <a:gd name="connsiteX150" fmla="*/ 6644277 w 11243827"/>
              <a:gd name="connsiteY150" fmla="*/ 5429684 h 5641173"/>
              <a:gd name="connsiteX151" fmla="*/ 6532914 w 11243827"/>
              <a:gd name="connsiteY151" fmla="*/ 5431205 h 5641173"/>
              <a:gd name="connsiteX152" fmla="*/ 6307459 w 11243827"/>
              <a:gd name="connsiteY152" fmla="*/ 5467087 h 5641173"/>
              <a:gd name="connsiteX153" fmla="*/ 6196243 w 11243827"/>
              <a:gd name="connsiteY153" fmla="*/ 5515042 h 5641173"/>
              <a:gd name="connsiteX154" fmla="*/ 6099124 w 11243827"/>
              <a:gd name="connsiteY154" fmla="*/ 5516848 h 5641173"/>
              <a:gd name="connsiteX155" fmla="*/ 6016077 w 11243827"/>
              <a:gd name="connsiteY155" fmla="*/ 5528642 h 5641173"/>
              <a:gd name="connsiteX156" fmla="*/ 6004389 w 11243827"/>
              <a:gd name="connsiteY156" fmla="*/ 5531206 h 5641173"/>
              <a:gd name="connsiteX157" fmla="*/ 5933945 w 11243827"/>
              <a:gd name="connsiteY157" fmla="*/ 5538840 h 5641173"/>
              <a:gd name="connsiteX158" fmla="*/ 5883936 w 11243827"/>
              <a:gd name="connsiteY158" fmla="*/ 5553807 h 5641173"/>
              <a:gd name="connsiteX159" fmla="*/ 5798331 w 11243827"/>
              <a:gd name="connsiteY159" fmla="*/ 5564248 h 5641173"/>
              <a:gd name="connsiteX160" fmla="*/ 5712738 w 11243827"/>
              <a:gd name="connsiteY160" fmla="*/ 5573120 h 5641173"/>
              <a:gd name="connsiteX161" fmla="*/ 5681342 w 11243827"/>
              <a:gd name="connsiteY161" fmla="*/ 5575621 h 5641173"/>
              <a:gd name="connsiteX162" fmla="*/ 5627167 w 11243827"/>
              <a:gd name="connsiteY162" fmla="*/ 5583215 h 5641173"/>
              <a:gd name="connsiteX163" fmla="*/ 5591414 w 11243827"/>
              <a:gd name="connsiteY163" fmla="*/ 5587695 h 5641173"/>
              <a:gd name="connsiteX164" fmla="*/ 5583028 w 11243827"/>
              <a:gd name="connsiteY164" fmla="*/ 5580877 h 5641173"/>
              <a:gd name="connsiteX165" fmla="*/ 5549426 w 11243827"/>
              <a:gd name="connsiteY165" fmla="*/ 5582858 h 5641173"/>
              <a:gd name="connsiteX166" fmla="*/ 5519999 w 11243827"/>
              <a:gd name="connsiteY166" fmla="*/ 5592246 h 5641173"/>
              <a:gd name="connsiteX167" fmla="*/ 5480028 w 11243827"/>
              <a:gd name="connsiteY167" fmla="*/ 5597282 h 5641173"/>
              <a:gd name="connsiteX168" fmla="*/ 5456175 w 11243827"/>
              <a:gd name="connsiteY168" fmla="*/ 5600371 h 5641173"/>
              <a:gd name="connsiteX169" fmla="*/ 5388463 w 11243827"/>
              <a:gd name="connsiteY169" fmla="*/ 5602638 h 5641173"/>
              <a:gd name="connsiteX170" fmla="*/ 5265898 w 11243827"/>
              <a:gd name="connsiteY170" fmla="*/ 5591830 h 5641173"/>
              <a:gd name="connsiteX171" fmla="*/ 5231231 w 11243827"/>
              <a:gd name="connsiteY171" fmla="*/ 5592790 h 5641173"/>
              <a:gd name="connsiteX172" fmla="*/ 5226996 w 11243827"/>
              <a:gd name="connsiteY172" fmla="*/ 5595040 h 5641173"/>
              <a:gd name="connsiteX173" fmla="*/ 5175988 w 11243827"/>
              <a:gd name="connsiteY173" fmla="*/ 5588131 h 5641173"/>
              <a:gd name="connsiteX174" fmla="*/ 5107470 w 11243827"/>
              <a:gd name="connsiteY174" fmla="*/ 5594771 h 5641173"/>
              <a:gd name="connsiteX175" fmla="*/ 5027868 w 11243827"/>
              <a:gd name="connsiteY175" fmla="*/ 5605624 h 5641173"/>
              <a:gd name="connsiteX176" fmla="*/ 5007324 w 11243827"/>
              <a:gd name="connsiteY176" fmla="*/ 5609209 h 5641173"/>
              <a:gd name="connsiteX177" fmla="*/ 4952559 w 11243827"/>
              <a:gd name="connsiteY177" fmla="*/ 5611402 h 5641173"/>
              <a:gd name="connsiteX178" fmla="*/ 4826081 w 11243827"/>
              <a:gd name="connsiteY178" fmla="*/ 5616191 h 5641173"/>
              <a:gd name="connsiteX179" fmla="*/ 4823501 w 11243827"/>
              <a:gd name="connsiteY179" fmla="*/ 5619174 h 5641173"/>
              <a:gd name="connsiteX180" fmla="*/ 4813093 w 11243827"/>
              <a:gd name="connsiteY180" fmla="*/ 5620026 h 5641173"/>
              <a:gd name="connsiteX181" fmla="*/ 4810563 w 11243827"/>
              <a:gd name="connsiteY181" fmla="*/ 5620787 h 5641173"/>
              <a:gd name="connsiteX182" fmla="*/ 4795818 w 11243827"/>
              <a:gd name="connsiteY182" fmla="*/ 5624618 h 5641173"/>
              <a:gd name="connsiteX183" fmla="*/ 4758404 w 11243827"/>
              <a:gd name="connsiteY183" fmla="*/ 5619510 h 5641173"/>
              <a:gd name="connsiteX184" fmla="*/ 4717254 w 11243827"/>
              <a:gd name="connsiteY184" fmla="*/ 5624155 h 5641173"/>
              <a:gd name="connsiteX185" fmla="*/ 4591958 w 11243827"/>
              <a:gd name="connsiteY185" fmla="*/ 5624710 h 5641173"/>
              <a:gd name="connsiteX186" fmla="*/ 4476215 w 11243827"/>
              <a:gd name="connsiteY186" fmla="*/ 5628210 h 5641173"/>
              <a:gd name="connsiteX187" fmla="*/ 4425193 w 11243827"/>
              <a:gd name="connsiteY187" fmla="*/ 5627414 h 5641173"/>
              <a:gd name="connsiteX188" fmla="*/ 4383866 w 11243827"/>
              <a:gd name="connsiteY188" fmla="*/ 5626546 h 5641173"/>
              <a:gd name="connsiteX189" fmla="*/ 4385596 w 11243827"/>
              <a:gd name="connsiteY189" fmla="*/ 5634646 h 5641173"/>
              <a:gd name="connsiteX190" fmla="*/ 4360864 w 11243827"/>
              <a:gd name="connsiteY190" fmla="*/ 5641173 h 5641173"/>
              <a:gd name="connsiteX191" fmla="*/ 4328321 w 11243827"/>
              <a:gd name="connsiteY191" fmla="*/ 5626332 h 5641173"/>
              <a:gd name="connsiteX192" fmla="*/ 4309842 w 11243827"/>
              <a:gd name="connsiteY192" fmla="*/ 5626471 h 5641173"/>
              <a:gd name="connsiteX193" fmla="*/ 4277424 w 11243827"/>
              <a:gd name="connsiteY193" fmla="*/ 5631598 h 5641173"/>
              <a:gd name="connsiteX194" fmla="*/ 4266627 w 11243827"/>
              <a:gd name="connsiteY194" fmla="*/ 5633969 h 5641173"/>
              <a:gd name="connsiteX195" fmla="*/ 4185525 w 11243827"/>
              <a:gd name="connsiteY195" fmla="*/ 5617508 h 5641173"/>
              <a:gd name="connsiteX196" fmla="*/ 4177617 w 11243827"/>
              <a:gd name="connsiteY196" fmla="*/ 5610903 h 5641173"/>
              <a:gd name="connsiteX197" fmla="*/ 4136948 w 11243827"/>
              <a:gd name="connsiteY197" fmla="*/ 5608031 h 5641173"/>
              <a:gd name="connsiteX198" fmla="*/ 4132323 w 11243827"/>
              <a:gd name="connsiteY198" fmla="*/ 5609784 h 5641173"/>
              <a:gd name="connsiteX199" fmla="*/ 4098620 w 11243827"/>
              <a:gd name="connsiteY199" fmla="*/ 5599672 h 5641173"/>
              <a:gd name="connsiteX200" fmla="*/ 3963475 w 11243827"/>
              <a:gd name="connsiteY200" fmla="*/ 5581841 h 5641173"/>
              <a:gd name="connsiteX201" fmla="*/ 3703613 w 11243827"/>
              <a:gd name="connsiteY201" fmla="*/ 5572482 h 5641173"/>
              <a:gd name="connsiteX202" fmla="*/ 3432987 w 11243827"/>
              <a:gd name="connsiteY202" fmla="*/ 5545768 h 5641173"/>
              <a:gd name="connsiteX203" fmla="*/ 3176381 w 11243827"/>
              <a:gd name="connsiteY203" fmla="*/ 5556110 h 5641173"/>
              <a:gd name="connsiteX204" fmla="*/ 2710156 w 11243827"/>
              <a:gd name="connsiteY204" fmla="*/ 5527517 h 5641173"/>
              <a:gd name="connsiteX205" fmla="*/ 2550206 w 11243827"/>
              <a:gd name="connsiteY205" fmla="*/ 5524958 h 5641173"/>
              <a:gd name="connsiteX206" fmla="*/ 2443041 w 11243827"/>
              <a:gd name="connsiteY206" fmla="*/ 5523990 h 5641173"/>
              <a:gd name="connsiteX207" fmla="*/ 2435613 w 11243827"/>
              <a:gd name="connsiteY207" fmla="*/ 5526704 h 5641173"/>
              <a:gd name="connsiteX208" fmla="*/ 2405682 w 11243827"/>
              <a:gd name="connsiteY208" fmla="*/ 5528307 h 5641173"/>
              <a:gd name="connsiteX209" fmla="*/ 2397487 w 11243827"/>
              <a:gd name="connsiteY209" fmla="*/ 5540337 h 5641173"/>
              <a:gd name="connsiteX210" fmla="*/ 2297454 w 11243827"/>
              <a:gd name="connsiteY210" fmla="*/ 5550765 h 5641173"/>
              <a:gd name="connsiteX211" fmla="*/ 2056700 w 11243827"/>
              <a:gd name="connsiteY211" fmla="*/ 5555489 h 5641173"/>
              <a:gd name="connsiteX212" fmla="*/ 1878530 w 11243827"/>
              <a:gd name="connsiteY212" fmla="*/ 5535330 h 5641173"/>
              <a:gd name="connsiteX213" fmla="*/ 1859292 w 11243827"/>
              <a:gd name="connsiteY213" fmla="*/ 5535461 h 5641173"/>
              <a:gd name="connsiteX214" fmla="*/ 1835626 w 11243827"/>
              <a:gd name="connsiteY214" fmla="*/ 5533793 h 5641173"/>
              <a:gd name="connsiteX215" fmla="*/ 1798939 w 11243827"/>
              <a:gd name="connsiteY215" fmla="*/ 5540285 h 5641173"/>
              <a:gd name="connsiteX216" fmla="*/ 1779046 w 11243827"/>
              <a:gd name="connsiteY216" fmla="*/ 5549949 h 5641173"/>
              <a:gd name="connsiteX217" fmla="*/ 1772421 w 11243827"/>
              <a:gd name="connsiteY217" fmla="*/ 5549018 h 5641173"/>
              <a:gd name="connsiteX218" fmla="*/ 1772052 w 11243827"/>
              <a:gd name="connsiteY218" fmla="*/ 5545689 h 5641173"/>
              <a:gd name="connsiteX219" fmla="*/ 1711543 w 11243827"/>
              <a:gd name="connsiteY219" fmla="*/ 5534558 h 5641173"/>
              <a:gd name="connsiteX220" fmla="*/ 1631462 w 11243827"/>
              <a:gd name="connsiteY220" fmla="*/ 5491807 h 5641173"/>
              <a:gd name="connsiteX221" fmla="*/ 1538763 w 11243827"/>
              <a:gd name="connsiteY221" fmla="*/ 5482781 h 5641173"/>
              <a:gd name="connsiteX222" fmla="*/ 1501533 w 11243827"/>
              <a:gd name="connsiteY222" fmla="*/ 5467817 h 5641173"/>
              <a:gd name="connsiteX223" fmla="*/ 1461266 w 11243827"/>
              <a:gd name="connsiteY223" fmla="*/ 5469343 h 5641173"/>
              <a:gd name="connsiteX224" fmla="*/ 1449415 w 11243827"/>
              <a:gd name="connsiteY224" fmla="*/ 5460467 h 5641173"/>
              <a:gd name="connsiteX225" fmla="*/ 1447454 w 11243827"/>
              <a:gd name="connsiteY225" fmla="*/ 5458776 h 5641173"/>
              <a:gd name="connsiteX226" fmla="*/ 1437814 w 11243827"/>
              <a:gd name="connsiteY226" fmla="*/ 5455515 h 5641173"/>
              <a:gd name="connsiteX227" fmla="*/ 1437334 w 11243827"/>
              <a:gd name="connsiteY227" fmla="*/ 5450209 h 5641173"/>
              <a:gd name="connsiteX228" fmla="*/ 1424429 w 11243827"/>
              <a:gd name="connsiteY228" fmla="*/ 5442157 h 5641173"/>
              <a:gd name="connsiteX229" fmla="*/ 1406063 w 11243827"/>
              <a:gd name="connsiteY229" fmla="*/ 5437380 h 5641173"/>
              <a:gd name="connsiteX230" fmla="*/ 1316379 w 11243827"/>
              <a:gd name="connsiteY230" fmla="*/ 5419601 h 5641173"/>
              <a:gd name="connsiteX231" fmla="*/ 1264090 w 11243827"/>
              <a:gd name="connsiteY231" fmla="*/ 5406153 h 5641173"/>
              <a:gd name="connsiteX232" fmla="*/ 1246374 w 11243827"/>
              <a:gd name="connsiteY232" fmla="*/ 5396631 h 5641173"/>
              <a:gd name="connsiteX233" fmla="*/ 1220190 w 11243827"/>
              <a:gd name="connsiteY233" fmla="*/ 5386301 h 5641173"/>
              <a:gd name="connsiteX234" fmla="*/ 1175643 w 11243827"/>
              <a:gd name="connsiteY234" fmla="*/ 5364651 h 5641173"/>
              <a:gd name="connsiteX235" fmla="*/ 1150342 w 11243827"/>
              <a:gd name="connsiteY235" fmla="*/ 5358447 h 5641173"/>
              <a:gd name="connsiteX236" fmla="*/ 1112024 w 11243827"/>
              <a:gd name="connsiteY236" fmla="*/ 5345786 h 5641173"/>
              <a:gd name="connsiteX237" fmla="*/ 1100870 w 11243827"/>
              <a:gd name="connsiteY237" fmla="*/ 5343651 h 5641173"/>
              <a:gd name="connsiteX238" fmla="*/ 1096383 w 11243827"/>
              <a:gd name="connsiteY238" fmla="*/ 5343015 h 5641173"/>
              <a:gd name="connsiteX239" fmla="*/ 1058039 w 11243827"/>
              <a:gd name="connsiteY239" fmla="*/ 5343504 h 5641173"/>
              <a:gd name="connsiteX240" fmla="*/ 1055426 w 11243827"/>
              <a:gd name="connsiteY240" fmla="*/ 5339088 h 5641173"/>
              <a:gd name="connsiteX241" fmla="*/ 1044738 w 11243827"/>
              <a:gd name="connsiteY241" fmla="*/ 5333063 h 5641173"/>
              <a:gd name="connsiteX242" fmla="*/ 1033909 w 11243827"/>
              <a:gd name="connsiteY242" fmla="*/ 5335680 h 5641173"/>
              <a:gd name="connsiteX243" fmla="*/ 1012649 w 11243827"/>
              <a:gd name="connsiteY243" fmla="*/ 5334541 h 5641173"/>
              <a:gd name="connsiteX244" fmla="*/ 1007115 w 11243827"/>
              <a:gd name="connsiteY244" fmla="*/ 5332775 h 5641173"/>
              <a:gd name="connsiteX245" fmla="*/ 987447 w 11243827"/>
              <a:gd name="connsiteY245" fmla="*/ 5346462 h 5641173"/>
              <a:gd name="connsiteX246" fmla="*/ 953418 w 11243827"/>
              <a:gd name="connsiteY246" fmla="*/ 5333901 h 5641173"/>
              <a:gd name="connsiteX247" fmla="*/ 916854 w 11243827"/>
              <a:gd name="connsiteY247" fmla="*/ 5329435 h 5641173"/>
              <a:gd name="connsiteX248" fmla="*/ 905651 w 11243827"/>
              <a:gd name="connsiteY248" fmla="*/ 5332114 h 5641173"/>
              <a:gd name="connsiteX249" fmla="*/ 838405 w 11243827"/>
              <a:gd name="connsiteY249" fmla="*/ 5339470 h 5641173"/>
              <a:gd name="connsiteX250" fmla="*/ 817627 w 11243827"/>
              <a:gd name="connsiteY250" fmla="*/ 5330580 h 5641173"/>
              <a:gd name="connsiteX251" fmla="*/ 801817 w 11243827"/>
              <a:gd name="connsiteY251" fmla="*/ 5325937 h 5641173"/>
              <a:gd name="connsiteX252" fmla="*/ 798857 w 11243827"/>
              <a:gd name="connsiteY252" fmla="*/ 5320979 h 5641173"/>
              <a:gd name="connsiteX253" fmla="*/ 788354 w 11243827"/>
              <a:gd name="connsiteY253" fmla="*/ 5320143 h 5641173"/>
              <a:gd name="connsiteX254" fmla="*/ 785726 w 11243827"/>
              <a:gd name="connsiteY254" fmla="*/ 5318989 h 5641173"/>
              <a:gd name="connsiteX255" fmla="*/ 770507 w 11243827"/>
              <a:gd name="connsiteY255" fmla="*/ 5313309 h 5641173"/>
              <a:gd name="connsiteX256" fmla="*/ 733810 w 11243827"/>
              <a:gd name="connsiteY256" fmla="*/ 5324286 h 5641173"/>
              <a:gd name="connsiteX257" fmla="*/ 692117 w 11243827"/>
              <a:gd name="connsiteY257" fmla="*/ 5318786 h 5641173"/>
              <a:gd name="connsiteX258" fmla="*/ 574943 w 11243827"/>
              <a:gd name="connsiteY258" fmla="*/ 5327578 h 5641173"/>
              <a:gd name="connsiteX259" fmla="*/ 441302 w 11243827"/>
              <a:gd name="connsiteY259" fmla="*/ 5307062 h 5641173"/>
              <a:gd name="connsiteX260" fmla="*/ 336819 w 11243827"/>
              <a:gd name="connsiteY260" fmla="*/ 5336690 h 5641173"/>
              <a:gd name="connsiteX261" fmla="*/ 270932 w 11243827"/>
              <a:gd name="connsiteY261" fmla="*/ 5345451 h 5641173"/>
              <a:gd name="connsiteX262" fmla="*/ 194189 w 11243827"/>
              <a:gd name="connsiteY262" fmla="*/ 5343588 h 5641173"/>
              <a:gd name="connsiteX263" fmla="*/ 192552 w 11243827"/>
              <a:gd name="connsiteY263" fmla="*/ 5342845 h 5641173"/>
              <a:gd name="connsiteX264" fmla="*/ 178320 w 11243827"/>
              <a:gd name="connsiteY264" fmla="*/ 5343766 h 5641173"/>
              <a:gd name="connsiteX265" fmla="*/ 175596 w 11243827"/>
              <a:gd name="connsiteY265" fmla="*/ 5346411 h 5641173"/>
              <a:gd name="connsiteX266" fmla="*/ 147287 w 11243827"/>
              <a:gd name="connsiteY266" fmla="*/ 5352625 h 5641173"/>
              <a:gd name="connsiteX267" fmla="*/ 114847 w 11243827"/>
              <a:gd name="connsiteY267" fmla="*/ 5355844 h 5641173"/>
              <a:gd name="connsiteX268" fmla="*/ 114306 w 11243827"/>
              <a:gd name="connsiteY268" fmla="*/ 5354983 h 5641173"/>
              <a:gd name="connsiteX269" fmla="*/ 89264 w 11243827"/>
              <a:gd name="connsiteY269" fmla="*/ 5348886 h 5641173"/>
              <a:gd name="connsiteX270" fmla="*/ 49794 w 11243827"/>
              <a:gd name="connsiteY270" fmla="*/ 5329950 h 5641173"/>
              <a:gd name="connsiteX271" fmla="*/ 19924 w 11243827"/>
              <a:gd name="connsiteY271" fmla="*/ 5334282 h 5641173"/>
              <a:gd name="connsiteX272" fmla="*/ 13819 w 11243827"/>
              <a:gd name="connsiteY272" fmla="*/ 5334653 h 5641173"/>
              <a:gd name="connsiteX273" fmla="*/ 13657 w 11243827"/>
              <a:gd name="connsiteY273" fmla="*/ 5334455 h 5641173"/>
              <a:gd name="connsiteX274" fmla="*/ 7139 w 11243827"/>
              <a:gd name="connsiteY274" fmla="*/ 5334438 h 5641173"/>
              <a:gd name="connsiteX275" fmla="*/ 2684 w 11243827"/>
              <a:gd name="connsiteY275" fmla="*/ 5335333 h 5641173"/>
              <a:gd name="connsiteX276" fmla="*/ 0 w 11243827"/>
              <a:gd name="connsiteY276" fmla="*/ 5335496 h 5641173"/>
              <a:gd name="connsiteX277" fmla="*/ 0 w 11243827"/>
              <a:gd name="connsiteY277" fmla="*/ 10592 h 5641173"/>
              <a:gd name="connsiteX278" fmla="*/ 11243827 w 11243827"/>
              <a:gd name="connsiteY278" fmla="*/ 0 h 5641173"/>
              <a:gd name="connsiteX0" fmla="*/ 11243827 w 11243827"/>
              <a:gd name="connsiteY0" fmla="*/ 0 h 5641173"/>
              <a:gd name="connsiteX1" fmla="*/ 11243827 w 11243827"/>
              <a:gd name="connsiteY1" fmla="*/ 5209610 h 5641173"/>
              <a:gd name="connsiteX2" fmla="*/ 11240675 w 11243827"/>
              <a:gd name="connsiteY2" fmla="*/ 5210442 h 5641173"/>
              <a:gd name="connsiteX3" fmla="*/ 11179959 w 11243827"/>
              <a:gd name="connsiteY3" fmla="*/ 5221199 h 5641173"/>
              <a:gd name="connsiteX4" fmla="*/ 11105493 w 11243827"/>
              <a:gd name="connsiteY4" fmla="*/ 5259905 h 5641173"/>
              <a:gd name="connsiteX5" fmla="*/ 11078640 w 11243827"/>
              <a:gd name="connsiteY5" fmla="*/ 5263531 h 5641173"/>
              <a:gd name="connsiteX6" fmla="*/ 11079616 w 11243827"/>
              <a:gd name="connsiteY6" fmla="*/ 5270380 h 5641173"/>
              <a:gd name="connsiteX7" fmla="*/ 11069641 w 11243827"/>
              <a:gd name="connsiteY7" fmla="*/ 5270884 h 5641173"/>
              <a:gd name="connsiteX8" fmla="*/ 11047377 w 11243827"/>
              <a:gd name="connsiteY8" fmla="*/ 5271051 h 5641173"/>
              <a:gd name="connsiteX9" fmla="*/ 10980705 w 11243827"/>
              <a:gd name="connsiteY9" fmla="*/ 5272951 h 5641173"/>
              <a:gd name="connsiteX10" fmla="*/ 10962514 w 11243827"/>
              <a:gd name="connsiteY10" fmla="*/ 5286084 h 5641173"/>
              <a:gd name="connsiteX11" fmla="*/ 10945307 w 11243827"/>
              <a:gd name="connsiteY11" fmla="*/ 5286290 h 5641173"/>
              <a:gd name="connsiteX12" fmla="*/ 10845516 w 11243827"/>
              <a:gd name="connsiteY12" fmla="*/ 5303894 h 5641173"/>
              <a:gd name="connsiteX13" fmla="*/ 10831795 w 11243827"/>
              <a:gd name="connsiteY13" fmla="*/ 5305210 h 5641173"/>
              <a:gd name="connsiteX14" fmla="*/ 10824365 w 11243827"/>
              <a:gd name="connsiteY14" fmla="*/ 5311111 h 5641173"/>
              <a:gd name="connsiteX15" fmla="*/ 10797756 w 11243827"/>
              <a:gd name="connsiteY15" fmla="*/ 5312285 h 5641173"/>
              <a:gd name="connsiteX16" fmla="*/ 10796525 w 11243827"/>
              <a:gd name="connsiteY16" fmla="*/ 5315645 h 5641173"/>
              <a:gd name="connsiteX17" fmla="*/ 10709063 w 11243827"/>
              <a:gd name="connsiteY17" fmla="*/ 5344492 h 5641173"/>
              <a:gd name="connsiteX18" fmla="*/ 10694078 w 11243827"/>
              <a:gd name="connsiteY18" fmla="*/ 5349258 h 5641173"/>
              <a:gd name="connsiteX19" fmla="*/ 10681131 w 11243827"/>
              <a:gd name="connsiteY19" fmla="*/ 5347812 h 5641173"/>
              <a:gd name="connsiteX20" fmla="*/ 10609448 w 11243827"/>
              <a:gd name="connsiteY20" fmla="*/ 5351931 h 5641173"/>
              <a:gd name="connsiteX21" fmla="*/ 10592397 w 11243827"/>
              <a:gd name="connsiteY21" fmla="*/ 5349402 h 5641173"/>
              <a:gd name="connsiteX22" fmla="*/ 10585227 w 11243827"/>
              <a:gd name="connsiteY22" fmla="*/ 5344063 h 5641173"/>
              <a:gd name="connsiteX23" fmla="*/ 10557472 w 11243827"/>
              <a:gd name="connsiteY23" fmla="*/ 5354151 h 5641173"/>
              <a:gd name="connsiteX24" fmla="*/ 10514646 w 11243827"/>
              <a:gd name="connsiteY24" fmla="*/ 5361064 h 5641173"/>
              <a:gd name="connsiteX25" fmla="*/ 10494292 w 11243827"/>
              <a:gd name="connsiteY25" fmla="*/ 5366054 h 5641173"/>
              <a:gd name="connsiteX26" fmla="*/ 10477869 w 11243827"/>
              <a:gd name="connsiteY26" fmla="*/ 5363025 h 5641173"/>
              <a:gd name="connsiteX27" fmla="*/ 10384411 w 11243827"/>
              <a:gd name="connsiteY27" fmla="*/ 5362257 h 5641173"/>
              <a:gd name="connsiteX28" fmla="*/ 10362921 w 11243827"/>
              <a:gd name="connsiteY28" fmla="*/ 5357444 h 5641173"/>
              <a:gd name="connsiteX29" fmla="*/ 10352736 w 11243827"/>
              <a:gd name="connsiteY29" fmla="*/ 5347851 h 5641173"/>
              <a:gd name="connsiteX30" fmla="*/ 10344754 w 11243827"/>
              <a:gd name="connsiteY30" fmla="*/ 5351272 h 5641173"/>
              <a:gd name="connsiteX31" fmla="*/ 10288226 w 11243827"/>
              <a:gd name="connsiteY31" fmla="*/ 5351613 h 5641173"/>
              <a:gd name="connsiteX32" fmla="*/ 10251350 w 11243827"/>
              <a:gd name="connsiteY32" fmla="*/ 5352711 h 5641173"/>
              <a:gd name="connsiteX33" fmla="*/ 10249108 w 11243827"/>
              <a:gd name="connsiteY33" fmla="*/ 5365881 h 5641173"/>
              <a:gd name="connsiteX34" fmla="*/ 10216272 w 11243827"/>
              <a:gd name="connsiteY34" fmla="*/ 5370573 h 5641173"/>
              <a:gd name="connsiteX35" fmla="*/ 10181278 w 11243827"/>
              <a:gd name="connsiteY35" fmla="*/ 5362119 h 5641173"/>
              <a:gd name="connsiteX36" fmla="*/ 10140033 w 11243827"/>
              <a:gd name="connsiteY36" fmla="*/ 5363304 h 5641173"/>
              <a:gd name="connsiteX37" fmla="*/ 10115353 w 11243827"/>
              <a:gd name="connsiteY37" fmla="*/ 5363869 h 5641173"/>
              <a:gd name="connsiteX38" fmla="*/ 10050578 w 11243827"/>
              <a:gd name="connsiteY38" fmla="*/ 5376153 h 5641173"/>
              <a:gd name="connsiteX39" fmla="*/ 9945478 w 11243827"/>
              <a:gd name="connsiteY39" fmla="*/ 5422859 h 5641173"/>
              <a:gd name="connsiteX40" fmla="*/ 9912481 w 11243827"/>
              <a:gd name="connsiteY40" fmla="*/ 5429477 h 5641173"/>
              <a:gd name="connsiteX41" fmla="*/ 9906713 w 11243827"/>
              <a:gd name="connsiteY41" fmla="*/ 5426784 h 5641173"/>
              <a:gd name="connsiteX42" fmla="*/ 9742436 w 11243827"/>
              <a:gd name="connsiteY42" fmla="*/ 5454834 h 5641173"/>
              <a:gd name="connsiteX43" fmla="*/ 9713044 w 11243827"/>
              <a:gd name="connsiteY43" fmla="*/ 5456476 h 5641173"/>
              <a:gd name="connsiteX44" fmla="*/ 9691033 w 11243827"/>
              <a:gd name="connsiteY44" fmla="*/ 5455451 h 5641173"/>
              <a:gd name="connsiteX45" fmla="*/ 9638355 w 11243827"/>
              <a:gd name="connsiteY45" fmla="*/ 5464794 h 5641173"/>
              <a:gd name="connsiteX46" fmla="*/ 9552434 w 11243827"/>
              <a:gd name="connsiteY46" fmla="*/ 5485280 h 5641173"/>
              <a:gd name="connsiteX47" fmla="*/ 9533883 w 11243827"/>
              <a:gd name="connsiteY47" fmla="*/ 5488516 h 5641173"/>
              <a:gd name="connsiteX48" fmla="*/ 9516916 w 11243827"/>
              <a:gd name="connsiteY48" fmla="*/ 5486828 h 5641173"/>
              <a:gd name="connsiteX49" fmla="*/ 9512093 w 11243827"/>
              <a:gd name="connsiteY49" fmla="*/ 5482541 h 5641173"/>
              <a:gd name="connsiteX50" fmla="*/ 9501725 w 11243827"/>
              <a:gd name="connsiteY50" fmla="*/ 5483603 h 5641173"/>
              <a:gd name="connsiteX51" fmla="*/ 9498754 w 11243827"/>
              <a:gd name="connsiteY51" fmla="*/ 5482951 h 5641173"/>
              <a:gd name="connsiteX52" fmla="*/ 9481932 w 11243827"/>
              <a:gd name="connsiteY52" fmla="*/ 5480151 h 5641173"/>
              <a:gd name="connsiteX53" fmla="*/ 9451321 w 11243827"/>
              <a:gd name="connsiteY53" fmla="*/ 5497375 h 5641173"/>
              <a:gd name="connsiteX54" fmla="*/ 9409298 w 11243827"/>
              <a:gd name="connsiteY54" fmla="*/ 5499478 h 5641173"/>
              <a:gd name="connsiteX55" fmla="*/ 9303056 w 11243827"/>
              <a:gd name="connsiteY55" fmla="*/ 5519093 h 5641173"/>
              <a:gd name="connsiteX56" fmla="*/ 9229078 w 11243827"/>
              <a:gd name="connsiteY56" fmla="*/ 5524154 h 5641173"/>
              <a:gd name="connsiteX57" fmla="*/ 9165105 w 11243827"/>
              <a:gd name="connsiteY57" fmla="*/ 5532892 h 5641173"/>
              <a:gd name="connsiteX58" fmla="*/ 9077301 w 11243827"/>
              <a:gd name="connsiteY58" fmla="*/ 5580356 h 5641173"/>
              <a:gd name="connsiteX59" fmla="*/ 8960065 w 11243827"/>
              <a:gd name="connsiteY59" fmla="*/ 5597982 h 5641173"/>
              <a:gd name="connsiteX60" fmla="*/ 8953536 w 11243827"/>
              <a:gd name="connsiteY60" fmla="*/ 5606638 h 5641173"/>
              <a:gd name="connsiteX61" fmla="*/ 8943907 w 11243827"/>
              <a:gd name="connsiteY61" fmla="*/ 5612541 h 5641173"/>
              <a:gd name="connsiteX62" fmla="*/ 8942046 w 11243827"/>
              <a:gd name="connsiteY62" fmla="*/ 5612112 h 5641173"/>
              <a:gd name="connsiteX63" fmla="*/ 8928824 w 11243827"/>
              <a:gd name="connsiteY63" fmla="*/ 5615549 h 5641173"/>
              <a:gd name="connsiteX64" fmla="*/ 8927294 w 11243827"/>
              <a:gd name="connsiteY64" fmla="*/ 5618607 h 5641173"/>
              <a:gd name="connsiteX65" fmla="*/ 8918651 w 11243827"/>
              <a:gd name="connsiteY65" fmla="*/ 5621688 h 5641173"/>
              <a:gd name="connsiteX66" fmla="*/ 8902772 w 11243827"/>
              <a:gd name="connsiteY66" fmla="*/ 5629703 h 5641173"/>
              <a:gd name="connsiteX67" fmla="*/ 8898724 w 11243827"/>
              <a:gd name="connsiteY67" fmla="*/ 5629379 h 5641173"/>
              <a:gd name="connsiteX68" fmla="*/ 8873099 w 11243827"/>
              <a:gd name="connsiteY68" fmla="*/ 5638628 h 5641173"/>
              <a:gd name="connsiteX69" fmla="*/ 8872234 w 11243827"/>
              <a:gd name="connsiteY69" fmla="*/ 5637889 h 5641173"/>
              <a:gd name="connsiteX70" fmla="*/ 8862777 w 11243827"/>
              <a:gd name="connsiteY70" fmla="*/ 5636711 h 5641173"/>
              <a:gd name="connsiteX71" fmla="*/ 8845869 w 11243827"/>
              <a:gd name="connsiteY71" fmla="*/ 5636436 h 5641173"/>
              <a:gd name="connsiteX72" fmla="*/ 8800548 w 11243827"/>
              <a:gd name="connsiteY72" fmla="*/ 5625084 h 5641173"/>
              <a:gd name="connsiteX73" fmla="*/ 8773774 w 11243827"/>
              <a:gd name="connsiteY73" fmla="*/ 5634630 h 5641173"/>
              <a:gd name="connsiteX74" fmla="*/ 8698255 w 11243827"/>
              <a:gd name="connsiteY74" fmla="*/ 5636083 h 5641173"/>
              <a:gd name="connsiteX75" fmla="*/ 8619167 w 11243827"/>
              <a:gd name="connsiteY75" fmla="*/ 5619130 h 5641173"/>
              <a:gd name="connsiteX76" fmla="*/ 8539822 w 11243827"/>
              <a:gd name="connsiteY76" fmla="*/ 5616905 h 5641173"/>
              <a:gd name="connsiteX77" fmla="*/ 8511094 w 11243827"/>
              <a:gd name="connsiteY77" fmla="*/ 5617360 h 5641173"/>
              <a:gd name="connsiteX78" fmla="*/ 8459886 w 11243827"/>
              <a:gd name="connsiteY78" fmla="*/ 5612612 h 5641173"/>
              <a:gd name="connsiteX79" fmla="*/ 8436432 w 11243827"/>
              <a:gd name="connsiteY79" fmla="*/ 5606990 h 5641173"/>
              <a:gd name="connsiteX80" fmla="*/ 8435403 w 11243827"/>
              <a:gd name="connsiteY80" fmla="*/ 5607336 h 5641173"/>
              <a:gd name="connsiteX81" fmla="*/ 8433307 w 11243827"/>
              <a:gd name="connsiteY81" fmla="*/ 5604917 h 5641173"/>
              <a:gd name="connsiteX82" fmla="*/ 8428968 w 11243827"/>
              <a:gd name="connsiteY82" fmla="*/ 5603796 h 5641173"/>
              <a:gd name="connsiteX83" fmla="*/ 8417124 w 11243827"/>
              <a:gd name="connsiteY83" fmla="*/ 5604518 h 5641173"/>
              <a:gd name="connsiteX84" fmla="*/ 8412669 w 11243827"/>
              <a:gd name="connsiteY84" fmla="*/ 5605413 h 5641173"/>
              <a:gd name="connsiteX85" fmla="*/ 8406152 w 11243827"/>
              <a:gd name="connsiteY85" fmla="*/ 5605396 h 5641173"/>
              <a:gd name="connsiteX86" fmla="*/ 8405989 w 11243827"/>
              <a:gd name="connsiteY86" fmla="*/ 5605197 h 5641173"/>
              <a:gd name="connsiteX87" fmla="*/ 8399884 w 11243827"/>
              <a:gd name="connsiteY87" fmla="*/ 5605568 h 5641173"/>
              <a:gd name="connsiteX88" fmla="*/ 8370014 w 11243827"/>
              <a:gd name="connsiteY88" fmla="*/ 5609900 h 5641173"/>
              <a:gd name="connsiteX89" fmla="*/ 8330544 w 11243827"/>
              <a:gd name="connsiteY89" fmla="*/ 5590964 h 5641173"/>
              <a:gd name="connsiteX90" fmla="*/ 8314221 w 11243827"/>
              <a:gd name="connsiteY90" fmla="*/ 5587682 h 5641173"/>
              <a:gd name="connsiteX91" fmla="*/ 8305502 w 11243827"/>
              <a:gd name="connsiteY91" fmla="*/ 5584868 h 5641173"/>
              <a:gd name="connsiteX92" fmla="*/ 8304962 w 11243827"/>
              <a:gd name="connsiteY92" fmla="*/ 5584007 h 5641173"/>
              <a:gd name="connsiteX93" fmla="*/ 8276324 w 11243827"/>
              <a:gd name="connsiteY93" fmla="*/ 5588260 h 5641173"/>
              <a:gd name="connsiteX94" fmla="*/ 8272522 w 11243827"/>
              <a:gd name="connsiteY94" fmla="*/ 5587226 h 5641173"/>
              <a:gd name="connsiteX95" fmla="*/ 8253857 w 11243827"/>
              <a:gd name="connsiteY95" fmla="*/ 5592043 h 5641173"/>
              <a:gd name="connsiteX96" fmla="*/ 8244212 w 11243827"/>
              <a:gd name="connsiteY96" fmla="*/ 5593439 h 5641173"/>
              <a:gd name="connsiteX97" fmla="*/ 8241488 w 11243827"/>
              <a:gd name="connsiteY97" fmla="*/ 5596085 h 5641173"/>
              <a:gd name="connsiteX98" fmla="*/ 8227256 w 11243827"/>
              <a:gd name="connsiteY98" fmla="*/ 5597005 h 5641173"/>
              <a:gd name="connsiteX99" fmla="*/ 8225619 w 11243827"/>
              <a:gd name="connsiteY99" fmla="*/ 5596262 h 5641173"/>
              <a:gd name="connsiteX100" fmla="*/ 8213882 w 11243827"/>
              <a:gd name="connsiteY100" fmla="*/ 5600179 h 5641173"/>
              <a:gd name="connsiteX101" fmla="*/ 8204045 w 11243827"/>
              <a:gd name="connsiteY101" fmla="*/ 5607275 h 5641173"/>
              <a:gd name="connsiteX102" fmla="*/ 8082989 w 11243827"/>
              <a:gd name="connsiteY102" fmla="*/ 5603160 h 5641173"/>
              <a:gd name="connsiteX103" fmla="*/ 7976942 w 11243827"/>
              <a:gd name="connsiteY103" fmla="*/ 5598455 h 5641173"/>
              <a:gd name="connsiteX104" fmla="*/ 7950121 w 11243827"/>
              <a:gd name="connsiteY104" fmla="*/ 5590893 h 5641173"/>
              <a:gd name="connsiteX105" fmla="*/ 7727691 w 11243827"/>
              <a:gd name="connsiteY105" fmla="*/ 5621064 h 5641173"/>
              <a:gd name="connsiteX106" fmla="*/ 7685998 w 11243827"/>
              <a:gd name="connsiteY106" fmla="*/ 5615564 h 5641173"/>
              <a:gd name="connsiteX107" fmla="*/ 7649302 w 11243827"/>
              <a:gd name="connsiteY107" fmla="*/ 5626541 h 5641173"/>
              <a:gd name="connsiteX108" fmla="*/ 7634083 w 11243827"/>
              <a:gd name="connsiteY108" fmla="*/ 5620862 h 5641173"/>
              <a:gd name="connsiteX109" fmla="*/ 7631455 w 11243827"/>
              <a:gd name="connsiteY109" fmla="*/ 5619708 h 5641173"/>
              <a:gd name="connsiteX110" fmla="*/ 7620952 w 11243827"/>
              <a:gd name="connsiteY110" fmla="*/ 5618872 h 5641173"/>
              <a:gd name="connsiteX111" fmla="*/ 7617992 w 11243827"/>
              <a:gd name="connsiteY111" fmla="*/ 5613914 h 5641173"/>
              <a:gd name="connsiteX112" fmla="*/ 7602182 w 11243827"/>
              <a:gd name="connsiteY112" fmla="*/ 5609271 h 5641173"/>
              <a:gd name="connsiteX113" fmla="*/ 7582847 w 11243827"/>
              <a:gd name="connsiteY113" fmla="*/ 5609047 h 5641173"/>
              <a:gd name="connsiteX114" fmla="*/ 7514158 w 11243827"/>
              <a:gd name="connsiteY114" fmla="*/ 5607737 h 5641173"/>
              <a:gd name="connsiteX115" fmla="*/ 7502955 w 11243827"/>
              <a:gd name="connsiteY115" fmla="*/ 5610415 h 5641173"/>
              <a:gd name="connsiteX116" fmla="*/ 7466391 w 11243827"/>
              <a:gd name="connsiteY116" fmla="*/ 5605949 h 5641173"/>
              <a:gd name="connsiteX117" fmla="*/ 7433806 w 11243827"/>
              <a:gd name="connsiteY117" fmla="*/ 5604945 h 5641173"/>
              <a:gd name="connsiteX118" fmla="*/ 7412693 w 11243827"/>
              <a:gd name="connsiteY118" fmla="*/ 5607075 h 5641173"/>
              <a:gd name="connsiteX119" fmla="*/ 7407159 w 11243827"/>
              <a:gd name="connsiteY119" fmla="*/ 5605310 h 5641173"/>
              <a:gd name="connsiteX120" fmla="*/ 7385900 w 11243827"/>
              <a:gd name="connsiteY120" fmla="*/ 5604171 h 5641173"/>
              <a:gd name="connsiteX121" fmla="*/ 7375071 w 11243827"/>
              <a:gd name="connsiteY121" fmla="*/ 5606788 h 5641173"/>
              <a:gd name="connsiteX122" fmla="*/ 7364382 w 11243827"/>
              <a:gd name="connsiteY122" fmla="*/ 5600762 h 5641173"/>
              <a:gd name="connsiteX123" fmla="*/ 7361770 w 11243827"/>
              <a:gd name="connsiteY123" fmla="*/ 5596347 h 5641173"/>
              <a:gd name="connsiteX124" fmla="*/ 7346641 w 11243827"/>
              <a:gd name="connsiteY124" fmla="*/ 5598329 h 5641173"/>
              <a:gd name="connsiteX125" fmla="*/ 7334238 w 11243827"/>
              <a:gd name="connsiteY125" fmla="*/ 5594014 h 5641173"/>
              <a:gd name="connsiteX126" fmla="*/ 7323426 w 11243827"/>
              <a:gd name="connsiteY126" fmla="*/ 5596835 h 5641173"/>
              <a:gd name="connsiteX127" fmla="*/ 7318938 w 11243827"/>
              <a:gd name="connsiteY127" fmla="*/ 5596200 h 5641173"/>
              <a:gd name="connsiteX128" fmla="*/ 7307784 w 11243827"/>
              <a:gd name="connsiteY128" fmla="*/ 5594065 h 5641173"/>
              <a:gd name="connsiteX129" fmla="*/ 7288540 w 11243827"/>
              <a:gd name="connsiteY129" fmla="*/ 5589320 h 5641173"/>
              <a:gd name="connsiteX130" fmla="*/ 7282537 w 11243827"/>
              <a:gd name="connsiteY130" fmla="*/ 5588660 h 5641173"/>
              <a:gd name="connsiteX131" fmla="*/ 7269466 w 11243827"/>
              <a:gd name="connsiteY131" fmla="*/ 5581404 h 5641173"/>
              <a:gd name="connsiteX132" fmla="*/ 7244165 w 11243827"/>
              <a:gd name="connsiteY132" fmla="*/ 5575200 h 5641173"/>
              <a:gd name="connsiteX133" fmla="*/ 7199619 w 11243827"/>
              <a:gd name="connsiteY133" fmla="*/ 5553550 h 5641173"/>
              <a:gd name="connsiteX134" fmla="*/ 7173434 w 11243827"/>
              <a:gd name="connsiteY134" fmla="*/ 5543219 h 5641173"/>
              <a:gd name="connsiteX135" fmla="*/ 7155718 w 11243827"/>
              <a:gd name="connsiteY135" fmla="*/ 5533697 h 5641173"/>
              <a:gd name="connsiteX136" fmla="*/ 7103430 w 11243827"/>
              <a:gd name="connsiteY136" fmla="*/ 5520249 h 5641173"/>
              <a:gd name="connsiteX137" fmla="*/ 7013746 w 11243827"/>
              <a:gd name="connsiteY137" fmla="*/ 5502470 h 5641173"/>
              <a:gd name="connsiteX138" fmla="*/ 6995379 w 11243827"/>
              <a:gd name="connsiteY138" fmla="*/ 5497693 h 5641173"/>
              <a:gd name="connsiteX139" fmla="*/ 6982475 w 11243827"/>
              <a:gd name="connsiteY139" fmla="*/ 5489641 h 5641173"/>
              <a:gd name="connsiteX140" fmla="*/ 6981994 w 11243827"/>
              <a:gd name="connsiteY140" fmla="*/ 5484335 h 5641173"/>
              <a:gd name="connsiteX141" fmla="*/ 6972355 w 11243827"/>
              <a:gd name="connsiteY141" fmla="*/ 5481074 h 5641173"/>
              <a:gd name="connsiteX142" fmla="*/ 6970394 w 11243827"/>
              <a:gd name="connsiteY142" fmla="*/ 5479383 h 5641173"/>
              <a:gd name="connsiteX143" fmla="*/ 6958543 w 11243827"/>
              <a:gd name="connsiteY143" fmla="*/ 5470507 h 5641173"/>
              <a:gd name="connsiteX144" fmla="*/ 6918276 w 11243827"/>
              <a:gd name="connsiteY144" fmla="*/ 5472034 h 5641173"/>
              <a:gd name="connsiteX145" fmla="*/ 6881046 w 11243827"/>
              <a:gd name="connsiteY145" fmla="*/ 5457070 h 5641173"/>
              <a:gd name="connsiteX146" fmla="*/ 6752164 w 11243827"/>
              <a:gd name="connsiteY146" fmla="*/ 5425021 h 5641173"/>
              <a:gd name="connsiteX147" fmla="*/ 6724964 w 11243827"/>
              <a:gd name="connsiteY147" fmla="*/ 5414071 h 5641173"/>
              <a:gd name="connsiteX148" fmla="*/ 6683286 w 11243827"/>
              <a:gd name="connsiteY148" fmla="*/ 5432830 h 5641173"/>
              <a:gd name="connsiteX149" fmla="*/ 6644277 w 11243827"/>
              <a:gd name="connsiteY149" fmla="*/ 5429684 h 5641173"/>
              <a:gd name="connsiteX150" fmla="*/ 6532914 w 11243827"/>
              <a:gd name="connsiteY150" fmla="*/ 5431205 h 5641173"/>
              <a:gd name="connsiteX151" fmla="*/ 6307459 w 11243827"/>
              <a:gd name="connsiteY151" fmla="*/ 5467087 h 5641173"/>
              <a:gd name="connsiteX152" fmla="*/ 6196243 w 11243827"/>
              <a:gd name="connsiteY152" fmla="*/ 5515042 h 5641173"/>
              <a:gd name="connsiteX153" fmla="*/ 6099124 w 11243827"/>
              <a:gd name="connsiteY153" fmla="*/ 5516848 h 5641173"/>
              <a:gd name="connsiteX154" fmla="*/ 6016077 w 11243827"/>
              <a:gd name="connsiteY154" fmla="*/ 5528642 h 5641173"/>
              <a:gd name="connsiteX155" fmla="*/ 6004389 w 11243827"/>
              <a:gd name="connsiteY155" fmla="*/ 5531206 h 5641173"/>
              <a:gd name="connsiteX156" fmla="*/ 5933945 w 11243827"/>
              <a:gd name="connsiteY156" fmla="*/ 5538840 h 5641173"/>
              <a:gd name="connsiteX157" fmla="*/ 5883936 w 11243827"/>
              <a:gd name="connsiteY157" fmla="*/ 5553807 h 5641173"/>
              <a:gd name="connsiteX158" fmla="*/ 5798331 w 11243827"/>
              <a:gd name="connsiteY158" fmla="*/ 5564248 h 5641173"/>
              <a:gd name="connsiteX159" fmla="*/ 5712738 w 11243827"/>
              <a:gd name="connsiteY159" fmla="*/ 5573120 h 5641173"/>
              <a:gd name="connsiteX160" fmla="*/ 5681342 w 11243827"/>
              <a:gd name="connsiteY160" fmla="*/ 5575621 h 5641173"/>
              <a:gd name="connsiteX161" fmla="*/ 5627167 w 11243827"/>
              <a:gd name="connsiteY161" fmla="*/ 5583215 h 5641173"/>
              <a:gd name="connsiteX162" fmla="*/ 5591414 w 11243827"/>
              <a:gd name="connsiteY162" fmla="*/ 5587695 h 5641173"/>
              <a:gd name="connsiteX163" fmla="*/ 5583028 w 11243827"/>
              <a:gd name="connsiteY163" fmla="*/ 5580877 h 5641173"/>
              <a:gd name="connsiteX164" fmla="*/ 5549426 w 11243827"/>
              <a:gd name="connsiteY164" fmla="*/ 5582858 h 5641173"/>
              <a:gd name="connsiteX165" fmla="*/ 5519999 w 11243827"/>
              <a:gd name="connsiteY165" fmla="*/ 5592246 h 5641173"/>
              <a:gd name="connsiteX166" fmla="*/ 5480028 w 11243827"/>
              <a:gd name="connsiteY166" fmla="*/ 5597282 h 5641173"/>
              <a:gd name="connsiteX167" fmla="*/ 5456175 w 11243827"/>
              <a:gd name="connsiteY167" fmla="*/ 5600371 h 5641173"/>
              <a:gd name="connsiteX168" fmla="*/ 5388463 w 11243827"/>
              <a:gd name="connsiteY168" fmla="*/ 5602638 h 5641173"/>
              <a:gd name="connsiteX169" fmla="*/ 5265898 w 11243827"/>
              <a:gd name="connsiteY169" fmla="*/ 5591830 h 5641173"/>
              <a:gd name="connsiteX170" fmla="*/ 5231231 w 11243827"/>
              <a:gd name="connsiteY170" fmla="*/ 5592790 h 5641173"/>
              <a:gd name="connsiteX171" fmla="*/ 5226996 w 11243827"/>
              <a:gd name="connsiteY171" fmla="*/ 5595040 h 5641173"/>
              <a:gd name="connsiteX172" fmla="*/ 5175988 w 11243827"/>
              <a:gd name="connsiteY172" fmla="*/ 5588131 h 5641173"/>
              <a:gd name="connsiteX173" fmla="*/ 5107470 w 11243827"/>
              <a:gd name="connsiteY173" fmla="*/ 5594771 h 5641173"/>
              <a:gd name="connsiteX174" fmla="*/ 5027868 w 11243827"/>
              <a:gd name="connsiteY174" fmla="*/ 5605624 h 5641173"/>
              <a:gd name="connsiteX175" fmla="*/ 5007324 w 11243827"/>
              <a:gd name="connsiteY175" fmla="*/ 5609209 h 5641173"/>
              <a:gd name="connsiteX176" fmla="*/ 4952559 w 11243827"/>
              <a:gd name="connsiteY176" fmla="*/ 5611402 h 5641173"/>
              <a:gd name="connsiteX177" fmla="*/ 4826081 w 11243827"/>
              <a:gd name="connsiteY177" fmla="*/ 5616191 h 5641173"/>
              <a:gd name="connsiteX178" fmla="*/ 4823501 w 11243827"/>
              <a:gd name="connsiteY178" fmla="*/ 5619174 h 5641173"/>
              <a:gd name="connsiteX179" fmla="*/ 4813093 w 11243827"/>
              <a:gd name="connsiteY179" fmla="*/ 5620026 h 5641173"/>
              <a:gd name="connsiteX180" fmla="*/ 4810563 w 11243827"/>
              <a:gd name="connsiteY180" fmla="*/ 5620787 h 5641173"/>
              <a:gd name="connsiteX181" fmla="*/ 4795818 w 11243827"/>
              <a:gd name="connsiteY181" fmla="*/ 5624618 h 5641173"/>
              <a:gd name="connsiteX182" fmla="*/ 4758404 w 11243827"/>
              <a:gd name="connsiteY182" fmla="*/ 5619510 h 5641173"/>
              <a:gd name="connsiteX183" fmla="*/ 4717254 w 11243827"/>
              <a:gd name="connsiteY183" fmla="*/ 5624155 h 5641173"/>
              <a:gd name="connsiteX184" fmla="*/ 4591958 w 11243827"/>
              <a:gd name="connsiteY184" fmla="*/ 5624710 h 5641173"/>
              <a:gd name="connsiteX185" fmla="*/ 4476215 w 11243827"/>
              <a:gd name="connsiteY185" fmla="*/ 5628210 h 5641173"/>
              <a:gd name="connsiteX186" fmla="*/ 4425193 w 11243827"/>
              <a:gd name="connsiteY186" fmla="*/ 5627414 h 5641173"/>
              <a:gd name="connsiteX187" fmla="*/ 4383866 w 11243827"/>
              <a:gd name="connsiteY187" fmla="*/ 5626546 h 5641173"/>
              <a:gd name="connsiteX188" fmla="*/ 4385596 w 11243827"/>
              <a:gd name="connsiteY188" fmla="*/ 5634646 h 5641173"/>
              <a:gd name="connsiteX189" fmla="*/ 4360864 w 11243827"/>
              <a:gd name="connsiteY189" fmla="*/ 5641173 h 5641173"/>
              <a:gd name="connsiteX190" fmla="*/ 4328321 w 11243827"/>
              <a:gd name="connsiteY190" fmla="*/ 5626332 h 5641173"/>
              <a:gd name="connsiteX191" fmla="*/ 4309842 w 11243827"/>
              <a:gd name="connsiteY191" fmla="*/ 5626471 h 5641173"/>
              <a:gd name="connsiteX192" fmla="*/ 4277424 w 11243827"/>
              <a:gd name="connsiteY192" fmla="*/ 5631598 h 5641173"/>
              <a:gd name="connsiteX193" fmla="*/ 4266627 w 11243827"/>
              <a:gd name="connsiteY193" fmla="*/ 5633969 h 5641173"/>
              <a:gd name="connsiteX194" fmla="*/ 4185525 w 11243827"/>
              <a:gd name="connsiteY194" fmla="*/ 5617508 h 5641173"/>
              <a:gd name="connsiteX195" fmla="*/ 4177617 w 11243827"/>
              <a:gd name="connsiteY195" fmla="*/ 5610903 h 5641173"/>
              <a:gd name="connsiteX196" fmla="*/ 4136948 w 11243827"/>
              <a:gd name="connsiteY196" fmla="*/ 5608031 h 5641173"/>
              <a:gd name="connsiteX197" fmla="*/ 4132323 w 11243827"/>
              <a:gd name="connsiteY197" fmla="*/ 5609784 h 5641173"/>
              <a:gd name="connsiteX198" fmla="*/ 4098620 w 11243827"/>
              <a:gd name="connsiteY198" fmla="*/ 5599672 h 5641173"/>
              <a:gd name="connsiteX199" fmla="*/ 3963475 w 11243827"/>
              <a:gd name="connsiteY199" fmla="*/ 5581841 h 5641173"/>
              <a:gd name="connsiteX200" fmla="*/ 3703613 w 11243827"/>
              <a:gd name="connsiteY200" fmla="*/ 5572482 h 5641173"/>
              <a:gd name="connsiteX201" fmla="*/ 3432987 w 11243827"/>
              <a:gd name="connsiteY201" fmla="*/ 5545768 h 5641173"/>
              <a:gd name="connsiteX202" fmla="*/ 3176381 w 11243827"/>
              <a:gd name="connsiteY202" fmla="*/ 5556110 h 5641173"/>
              <a:gd name="connsiteX203" fmla="*/ 2710156 w 11243827"/>
              <a:gd name="connsiteY203" fmla="*/ 5527517 h 5641173"/>
              <a:gd name="connsiteX204" fmla="*/ 2550206 w 11243827"/>
              <a:gd name="connsiteY204" fmla="*/ 5524958 h 5641173"/>
              <a:gd name="connsiteX205" fmla="*/ 2443041 w 11243827"/>
              <a:gd name="connsiteY205" fmla="*/ 5523990 h 5641173"/>
              <a:gd name="connsiteX206" fmla="*/ 2435613 w 11243827"/>
              <a:gd name="connsiteY206" fmla="*/ 5526704 h 5641173"/>
              <a:gd name="connsiteX207" fmla="*/ 2405682 w 11243827"/>
              <a:gd name="connsiteY207" fmla="*/ 5528307 h 5641173"/>
              <a:gd name="connsiteX208" fmla="*/ 2397487 w 11243827"/>
              <a:gd name="connsiteY208" fmla="*/ 5540337 h 5641173"/>
              <a:gd name="connsiteX209" fmla="*/ 2297454 w 11243827"/>
              <a:gd name="connsiteY209" fmla="*/ 5550765 h 5641173"/>
              <a:gd name="connsiteX210" fmla="*/ 2056700 w 11243827"/>
              <a:gd name="connsiteY210" fmla="*/ 5555489 h 5641173"/>
              <a:gd name="connsiteX211" fmla="*/ 1878530 w 11243827"/>
              <a:gd name="connsiteY211" fmla="*/ 5535330 h 5641173"/>
              <a:gd name="connsiteX212" fmla="*/ 1859292 w 11243827"/>
              <a:gd name="connsiteY212" fmla="*/ 5535461 h 5641173"/>
              <a:gd name="connsiteX213" fmla="*/ 1835626 w 11243827"/>
              <a:gd name="connsiteY213" fmla="*/ 5533793 h 5641173"/>
              <a:gd name="connsiteX214" fmla="*/ 1798939 w 11243827"/>
              <a:gd name="connsiteY214" fmla="*/ 5540285 h 5641173"/>
              <a:gd name="connsiteX215" fmla="*/ 1779046 w 11243827"/>
              <a:gd name="connsiteY215" fmla="*/ 5549949 h 5641173"/>
              <a:gd name="connsiteX216" fmla="*/ 1772421 w 11243827"/>
              <a:gd name="connsiteY216" fmla="*/ 5549018 h 5641173"/>
              <a:gd name="connsiteX217" fmla="*/ 1772052 w 11243827"/>
              <a:gd name="connsiteY217" fmla="*/ 5545689 h 5641173"/>
              <a:gd name="connsiteX218" fmla="*/ 1711543 w 11243827"/>
              <a:gd name="connsiteY218" fmla="*/ 5534558 h 5641173"/>
              <a:gd name="connsiteX219" fmla="*/ 1631462 w 11243827"/>
              <a:gd name="connsiteY219" fmla="*/ 5491807 h 5641173"/>
              <a:gd name="connsiteX220" fmla="*/ 1538763 w 11243827"/>
              <a:gd name="connsiteY220" fmla="*/ 5482781 h 5641173"/>
              <a:gd name="connsiteX221" fmla="*/ 1501533 w 11243827"/>
              <a:gd name="connsiteY221" fmla="*/ 5467817 h 5641173"/>
              <a:gd name="connsiteX222" fmla="*/ 1461266 w 11243827"/>
              <a:gd name="connsiteY222" fmla="*/ 5469343 h 5641173"/>
              <a:gd name="connsiteX223" fmla="*/ 1449415 w 11243827"/>
              <a:gd name="connsiteY223" fmla="*/ 5460467 h 5641173"/>
              <a:gd name="connsiteX224" fmla="*/ 1447454 w 11243827"/>
              <a:gd name="connsiteY224" fmla="*/ 5458776 h 5641173"/>
              <a:gd name="connsiteX225" fmla="*/ 1437814 w 11243827"/>
              <a:gd name="connsiteY225" fmla="*/ 5455515 h 5641173"/>
              <a:gd name="connsiteX226" fmla="*/ 1437334 w 11243827"/>
              <a:gd name="connsiteY226" fmla="*/ 5450209 h 5641173"/>
              <a:gd name="connsiteX227" fmla="*/ 1424429 w 11243827"/>
              <a:gd name="connsiteY227" fmla="*/ 5442157 h 5641173"/>
              <a:gd name="connsiteX228" fmla="*/ 1406063 w 11243827"/>
              <a:gd name="connsiteY228" fmla="*/ 5437380 h 5641173"/>
              <a:gd name="connsiteX229" fmla="*/ 1316379 w 11243827"/>
              <a:gd name="connsiteY229" fmla="*/ 5419601 h 5641173"/>
              <a:gd name="connsiteX230" fmla="*/ 1264090 w 11243827"/>
              <a:gd name="connsiteY230" fmla="*/ 5406153 h 5641173"/>
              <a:gd name="connsiteX231" fmla="*/ 1246374 w 11243827"/>
              <a:gd name="connsiteY231" fmla="*/ 5396631 h 5641173"/>
              <a:gd name="connsiteX232" fmla="*/ 1220190 w 11243827"/>
              <a:gd name="connsiteY232" fmla="*/ 5386301 h 5641173"/>
              <a:gd name="connsiteX233" fmla="*/ 1175643 w 11243827"/>
              <a:gd name="connsiteY233" fmla="*/ 5364651 h 5641173"/>
              <a:gd name="connsiteX234" fmla="*/ 1150342 w 11243827"/>
              <a:gd name="connsiteY234" fmla="*/ 5358447 h 5641173"/>
              <a:gd name="connsiteX235" fmla="*/ 1112024 w 11243827"/>
              <a:gd name="connsiteY235" fmla="*/ 5345786 h 5641173"/>
              <a:gd name="connsiteX236" fmla="*/ 1100870 w 11243827"/>
              <a:gd name="connsiteY236" fmla="*/ 5343651 h 5641173"/>
              <a:gd name="connsiteX237" fmla="*/ 1096383 w 11243827"/>
              <a:gd name="connsiteY237" fmla="*/ 5343015 h 5641173"/>
              <a:gd name="connsiteX238" fmla="*/ 1058039 w 11243827"/>
              <a:gd name="connsiteY238" fmla="*/ 5343504 h 5641173"/>
              <a:gd name="connsiteX239" fmla="*/ 1055426 w 11243827"/>
              <a:gd name="connsiteY239" fmla="*/ 5339088 h 5641173"/>
              <a:gd name="connsiteX240" fmla="*/ 1044738 w 11243827"/>
              <a:gd name="connsiteY240" fmla="*/ 5333063 h 5641173"/>
              <a:gd name="connsiteX241" fmla="*/ 1033909 w 11243827"/>
              <a:gd name="connsiteY241" fmla="*/ 5335680 h 5641173"/>
              <a:gd name="connsiteX242" fmla="*/ 1012649 w 11243827"/>
              <a:gd name="connsiteY242" fmla="*/ 5334541 h 5641173"/>
              <a:gd name="connsiteX243" fmla="*/ 1007115 w 11243827"/>
              <a:gd name="connsiteY243" fmla="*/ 5332775 h 5641173"/>
              <a:gd name="connsiteX244" fmla="*/ 987447 w 11243827"/>
              <a:gd name="connsiteY244" fmla="*/ 5346462 h 5641173"/>
              <a:gd name="connsiteX245" fmla="*/ 953418 w 11243827"/>
              <a:gd name="connsiteY245" fmla="*/ 5333901 h 5641173"/>
              <a:gd name="connsiteX246" fmla="*/ 916854 w 11243827"/>
              <a:gd name="connsiteY246" fmla="*/ 5329435 h 5641173"/>
              <a:gd name="connsiteX247" fmla="*/ 905651 w 11243827"/>
              <a:gd name="connsiteY247" fmla="*/ 5332114 h 5641173"/>
              <a:gd name="connsiteX248" fmla="*/ 838405 w 11243827"/>
              <a:gd name="connsiteY248" fmla="*/ 5339470 h 5641173"/>
              <a:gd name="connsiteX249" fmla="*/ 817627 w 11243827"/>
              <a:gd name="connsiteY249" fmla="*/ 5330580 h 5641173"/>
              <a:gd name="connsiteX250" fmla="*/ 801817 w 11243827"/>
              <a:gd name="connsiteY250" fmla="*/ 5325937 h 5641173"/>
              <a:gd name="connsiteX251" fmla="*/ 798857 w 11243827"/>
              <a:gd name="connsiteY251" fmla="*/ 5320979 h 5641173"/>
              <a:gd name="connsiteX252" fmla="*/ 788354 w 11243827"/>
              <a:gd name="connsiteY252" fmla="*/ 5320143 h 5641173"/>
              <a:gd name="connsiteX253" fmla="*/ 785726 w 11243827"/>
              <a:gd name="connsiteY253" fmla="*/ 5318989 h 5641173"/>
              <a:gd name="connsiteX254" fmla="*/ 770507 w 11243827"/>
              <a:gd name="connsiteY254" fmla="*/ 5313309 h 5641173"/>
              <a:gd name="connsiteX255" fmla="*/ 733810 w 11243827"/>
              <a:gd name="connsiteY255" fmla="*/ 5324286 h 5641173"/>
              <a:gd name="connsiteX256" fmla="*/ 692117 w 11243827"/>
              <a:gd name="connsiteY256" fmla="*/ 5318786 h 5641173"/>
              <a:gd name="connsiteX257" fmla="*/ 574943 w 11243827"/>
              <a:gd name="connsiteY257" fmla="*/ 5327578 h 5641173"/>
              <a:gd name="connsiteX258" fmla="*/ 441302 w 11243827"/>
              <a:gd name="connsiteY258" fmla="*/ 5307062 h 5641173"/>
              <a:gd name="connsiteX259" fmla="*/ 336819 w 11243827"/>
              <a:gd name="connsiteY259" fmla="*/ 5336690 h 5641173"/>
              <a:gd name="connsiteX260" fmla="*/ 270932 w 11243827"/>
              <a:gd name="connsiteY260" fmla="*/ 5345451 h 5641173"/>
              <a:gd name="connsiteX261" fmla="*/ 194189 w 11243827"/>
              <a:gd name="connsiteY261" fmla="*/ 5343588 h 5641173"/>
              <a:gd name="connsiteX262" fmla="*/ 192552 w 11243827"/>
              <a:gd name="connsiteY262" fmla="*/ 5342845 h 5641173"/>
              <a:gd name="connsiteX263" fmla="*/ 178320 w 11243827"/>
              <a:gd name="connsiteY263" fmla="*/ 5343766 h 5641173"/>
              <a:gd name="connsiteX264" fmla="*/ 175596 w 11243827"/>
              <a:gd name="connsiteY264" fmla="*/ 5346411 h 5641173"/>
              <a:gd name="connsiteX265" fmla="*/ 147287 w 11243827"/>
              <a:gd name="connsiteY265" fmla="*/ 5352625 h 5641173"/>
              <a:gd name="connsiteX266" fmla="*/ 114847 w 11243827"/>
              <a:gd name="connsiteY266" fmla="*/ 5355844 h 5641173"/>
              <a:gd name="connsiteX267" fmla="*/ 114306 w 11243827"/>
              <a:gd name="connsiteY267" fmla="*/ 5354983 h 5641173"/>
              <a:gd name="connsiteX268" fmla="*/ 89264 w 11243827"/>
              <a:gd name="connsiteY268" fmla="*/ 5348886 h 5641173"/>
              <a:gd name="connsiteX269" fmla="*/ 49794 w 11243827"/>
              <a:gd name="connsiteY269" fmla="*/ 5329950 h 5641173"/>
              <a:gd name="connsiteX270" fmla="*/ 19924 w 11243827"/>
              <a:gd name="connsiteY270" fmla="*/ 5334282 h 5641173"/>
              <a:gd name="connsiteX271" fmla="*/ 13819 w 11243827"/>
              <a:gd name="connsiteY271" fmla="*/ 5334653 h 5641173"/>
              <a:gd name="connsiteX272" fmla="*/ 13657 w 11243827"/>
              <a:gd name="connsiteY272" fmla="*/ 5334455 h 5641173"/>
              <a:gd name="connsiteX273" fmla="*/ 7139 w 11243827"/>
              <a:gd name="connsiteY273" fmla="*/ 5334438 h 5641173"/>
              <a:gd name="connsiteX274" fmla="*/ 2684 w 11243827"/>
              <a:gd name="connsiteY274" fmla="*/ 5335333 h 5641173"/>
              <a:gd name="connsiteX275" fmla="*/ 0 w 11243827"/>
              <a:gd name="connsiteY275" fmla="*/ 5335496 h 5641173"/>
              <a:gd name="connsiteX276" fmla="*/ 0 w 11243827"/>
              <a:gd name="connsiteY276" fmla="*/ 10592 h 5641173"/>
              <a:gd name="connsiteX277" fmla="*/ 11243827 w 11243827"/>
              <a:gd name="connsiteY277" fmla="*/ 0 h 564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</a:cxnLst>
            <a:rect l="l" t="t" r="r" b="b"/>
            <a:pathLst>
              <a:path w="11243827" h="5641173">
                <a:moveTo>
                  <a:pt x="11243827" y="0"/>
                </a:moveTo>
                <a:lnTo>
                  <a:pt x="11243827" y="5209610"/>
                </a:lnTo>
                <a:lnTo>
                  <a:pt x="11240675" y="5210442"/>
                </a:lnTo>
                <a:cubicBezTo>
                  <a:pt x="11212687" y="5216721"/>
                  <a:pt x="11197241" y="5217028"/>
                  <a:pt x="11179959" y="5221199"/>
                </a:cubicBezTo>
                <a:cubicBezTo>
                  <a:pt x="11151979" y="5230882"/>
                  <a:pt x="11122378" y="5252850"/>
                  <a:pt x="11105493" y="5259905"/>
                </a:cubicBezTo>
                <a:lnTo>
                  <a:pt x="11078640" y="5263531"/>
                </a:lnTo>
                <a:lnTo>
                  <a:pt x="11079616" y="5270380"/>
                </a:lnTo>
                <a:lnTo>
                  <a:pt x="11069641" y="5270884"/>
                </a:lnTo>
                <a:lnTo>
                  <a:pt x="11047377" y="5271051"/>
                </a:lnTo>
                <a:cubicBezTo>
                  <a:pt x="11033483" y="5272087"/>
                  <a:pt x="10994850" y="5270445"/>
                  <a:pt x="10980705" y="5272951"/>
                </a:cubicBezTo>
                <a:cubicBezTo>
                  <a:pt x="10976625" y="5280257"/>
                  <a:pt x="10970327" y="5284239"/>
                  <a:pt x="10962514" y="5286084"/>
                </a:cubicBezTo>
                <a:lnTo>
                  <a:pt x="10945307" y="5286290"/>
                </a:lnTo>
                <a:lnTo>
                  <a:pt x="10845516" y="5303894"/>
                </a:lnTo>
                <a:lnTo>
                  <a:pt x="10831795" y="5305210"/>
                </a:lnTo>
                <a:lnTo>
                  <a:pt x="10824365" y="5311111"/>
                </a:lnTo>
                <a:cubicBezTo>
                  <a:pt x="10818692" y="5312290"/>
                  <a:pt x="10802397" y="5311529"/>
                  <a:pt x="10797756" y="5312285"/>
                </a:cubicBezTo>
                <a:lnTo>
                  <a:pt x="10796525" y="5315645"/>
                </a:lnTo>
                <a:cubicBezTo>
                  <a:pt x="10781742" y="5321013"/>
                  <a:pt x="10726138" y="5338890"/>
                  <a:pt x="10709063" y="5344492"/>
                </a:cubicBezTo>
                <a:cubicBezTo>
                  <a:pt x="10705652" y="5339328"/>
                  <a:pt x="10698014" y="5347484"/>
                  <a:pt x="10694078" y="5349258"/>
                </a:cubicBezTo>
                <a:cubicBezTo>
                  <a:pt x="10693469" y="5345779"/>
                  <a:pt x="10683941" y="5344718"/>
                  <a:pt x="10681131" y="5347812"/>
                </a:cubicBezTo>
                <a:cubicBezTo>
                  <a:pt x="10614153" y="5364782"/>
                  <a:pt x="10647679" y="5329716"/>
                  <a:pt x="10609448" y="5351931"/>
                </a:cubicBezTo>
                <a:cubicBezTo>
                  <a:pt x="10602685" y="5353403"/>
                  <a:pt x="10597204" y="5352000"/>
                  <a:pt x="10592397" y="5349402"/>
                </a:cubicBezTo>
                <a:lnTo>
                  <a:pt x="10585227" y="5344063"/>
                </a:lnTo>
                <a:lnTo>
                  <a:pt x="10557472" y="5354151"/>
                </a:lnTo>
                <a:cubicBezTo>
                  <a:pt x="10543800" y="5357667"/>
                  <a:pt x="10529411" y="5359999"/>
                  <a:pt x="10514646" y="5361064"/>
                </a:cubicBezTo>
                <a:cubicBezTo>
                  <a:pt x="10511333" y="5353956"/>
                  <a:pt x="10499744" y="5364054"/>
                  <a:pt x="10494292" y="5366054"/>
                </a:cubicBezTo>
                <a:cubicBezTo>
                  <a:pt x="10494236" y="5361412"/>
                  <a:pt x="10482156" y="5359187"/>
                  <a:pt x="10477869" y="5363025"/>
                </a:cubicBezTo>
                <a:cubicBezTo>
                  <a:pt x="10387782" y="5379617"/>
                  <a:pt x="10438473" y="5336257"/>
                  <a:pt x="10384411" y="5362257"/>
                </a:cubicBezTo>
                <a:cubicBezTo>
                  <a:pt x="10375368" y="5363613"/>
                  <a:pt x="10368582" y="5361287"/>
                  <a:pt x="10362921" y="5357444"/>
                </a:cubicBezTo>
                <a:lnTo>
                  <a:pt x="10352736" y="5347851"/>
                </a:lnTo>
                <a:lnTo>
                  <a:pt x="10344754" y="5351272"/>
                </a:lnTo>
                <a:cubicBezTo>
                  <a:pt x="10314632" y="5351540"/>
                  <a:pt x="10305751" y="5341709"/>
                  <a:pt x="10288226" y="5351613"/>
                </a:cubicBezTo>
                <a:cubicBezTo>
                  <a:pt x="10262327" y="5331026"/>
                  <a:pt x="10271048" y="5349560"/>
                  <a:pt x="10251350" y="5352711"/>
                </a:cubicBezTo>
                <a:cubicBezTo>
                  <a:pt x="10235810" y="5356816"/>
                  <a:pt x="10264339" y="5364714"/>
                  <a:pt x="10249108" y="5365881"/>
                </a:cubicBezTo>
                <a:cubicBezTo>
                  <a:pt x="10232632" y="5360566"/>
                  <a:pt x="10233406" y="5377073"/>
                  <a:pt x="10216272" y="5370573"/>
                </a:cubicBezTo>
                <a:cubicBezTo>
                  <a:pt x="10220434" y="5358137"/>
                  <a:pt x="10182459" y="5372984"/>
                  <a:pt x="10181278" y="5362119"/>
                </a:cubicBezTo>
                <a:cubicBezTo>
                  <a:pt x="10166724" y="5377655"/>
                  <a:pt x="10159412" y="5358516"/>
                  <a:pt x="10140033" y="5363304"/>
                </a:cubicBezTo>
                <a:cubicBezTo>
                  <a:pt x="10130907" y="5369181"/>
                  <a:pt x="10124323" y="5370190"/>
                  <a:pt x="10115353" y="5363869"/>
                </a:cubicBezTo>
                <a:cubicBezTo>
                  <a:pt x="10073314" y="5392482"/>
                  <a:pt x="10089920" y="5365150"/>
                  <a:pt x="10050578" y="5376153"/>
                </a:cubicBezTo>
                <a:cubicBezTo>
                  <a:pt x="10016683" y="5387725"/>
                  <a:pt x="9978260" y="5395233"/>
                  <a:pt x="9945478" y="5422859"/>
                </a:cubicBezTo>
                <a:cubicBezTo>
                  <a:pt x="9939461" y="5430686"/>
                  <a:pt x="9924686" y="5433649"/>
                  <a:pt x="9912481" y="5429477"/>
                </a:cubicBezTo>
                <a:cubicBezTo>
                  <a:pt x="9910384" y="5428759"/>
                  <a:pt x="9908438" y="5427851"/>
                  <a:pt x="9906713" y="5426784"/>
                </a:cubicBezTo>
                <a:cubicBezTo>
                  <a:pt x="9878372" y="5431011"/>
                  <a:pt x="9774714" y="5449885"/>
                  <a:pt x="9742436" y="5454834"/>
                </a:cubicBezTo>
                <a:cubicBezTo>
                  <a:pt x="9739822" y="5444779"/>
                  <a:pt x="9723500" y="5462923"/>
                  <a:pt x="9713044" y="5456476"/>
                </a:cubicBezTo>
                <a:cubicBezTo>
                  <a:pt x="9705555" y="5450821"/>
                  <a:pt x="9698855" y="5455006"/>
                  <a:pt x="9691033" y="5455451"/>
                </a:cubicBezTo>
                <a:cubicBezTo>
                  <a:pt x="9680728" y="5451004"/>
                  <a:pt x="9647117" y="5459035"/>
                  <a:pt x="9638355" y="5464794"/>
                </a:cubicBezTo>
                <a:cubicBezTo>
                  <a:pt x="9617415" y="5484808"/>
                  <a:pt x="9569832" y="5469945"/>
                  <a:pt x="9552434" y="5485280"/>
                </a:cubicBezTo>
                <a:cubicBezTo>
                  <a:pt x="9546122" y="5487529"/>
                  <a:pt x="9539945" y="5488440"/>
                  <a:pt x="9533883" y="5488516"/>
                </a:cubicBezTo>
                <a:lnTo>
                  <a:pt x="9516916" y="5486828"/>
                </a:lnTo>
                <a:lnTo>
                  <a:pt x="9512093" y="5482541"/>
                </a:lnTo>
                <a:lnTo>
                  <a:pt x="9501725" y="5483603"/>
                </a:lnTo>
                <a:lnTo>
                  <a:pt x="9498754" y="5482951"/>
                </a:lnTo>
                <a:cubicBezTo>
                  <a:pt x="9493078" y="5481686"/>
                  <a:pt x="9487476" y="5480586"/>
                  <a:pt x="9481932" y="5480151"/>
                </a:cubicBezTo>
                <a:cubicBezTo>
                  <a:pt x="9489223" y="5501646"/>
                  <a:pt x="9435971" y="5479991"/>
                  <a:pt x="9451321" y="5497375"/>
                </a:cubicBezTo>
                <a:cubicBezTo>
                  <a:pt x="9422124" y="5498722"/>
                  <a:pt x="9444395" y="5514914"/>
                  <a:pt x="9409298" y="5499478"/>
                </a:cubicBezTo>
                <a:cubicBezTo>
                  <a:pt x="9363968" y="5517055"/>
                  <a:pt x="9350073" y="5507226"/>
                  <a:pt x="9303056" y="5519093"/>
                </a:cubicBezTo>
                <a:cubicBezTo>
                  <a:pt x="9272929" y="5515489"/>
                  <a:pt x="9242312" y="5519100"/>
                  <a:pt x="9229078" y="5524154"/>
                </a:cubicBezTo>
                <a:cubicBezTo>
                  <a:pt x="9244549" y="5484199"/>
                  <a:pt x="9198133" y="5512463"/>
                  <a:pt x="9165105" y="5532892"/>
                </a:cubicBezTo>
                <a:cubicBezTo>
                  <a:pt x="9128348" y="5546691"/>
                  <a:pt x="9105217" y="5601124"/>
                  <a:pt x="9077301" y="5580356"/>
                </a:cubicBezTo>
                <a:cubicBezTo>
                  <a:pt x="9034770" y="5585424"/>
                  <a:pt x="9004654" y="5606346"/>
                  <a:pt x="8960065" y="5597982"/>
                </a:cubicBezTo>
                <a:cubicBezTo>
                  <a:pt x="8958681" y="5601368"/>
                  <a:pt x="8956414" y="5604204"/>
                  <a:pt x="8953536" y="5606638"/>
                </a:cubicBezTo>
                <a:lnTo>
                  <a:pt x="8943907" y="5612541"/>
                </a:lnTo>
                <a:lnTo>
                  <a:pt x="8942046" y="5612112"/>
                </a:lnTo>
                <a:cubicBezTo>
                  <a:pt x="8934733" y="5612036"/>
                  <a:pt x="8930989" y="5613463"/>
                  <a:pt x="8928824" y="5615549"/>
                </a:cubicBezTo>
                <a:lnTo>
                  <a:pt x="8927294" y="5618607"/>
                </a:lnTo>
                <a:lnTo>
                  <a:pt x="8918651" y="5621688"/>
                </a:lnTo>
                <a:lnTo>
                  <a:pt x="8902772" y="5629703"/>
                </a:lnTo>
                <a:lnTo>
                  <a:pt x="8898724" y="5629379"/>
                </a:lnTo>
                <a:lnTo>
                  <a:pt x="8873099" y="5638628"/>
                </a:lnTo>
                <a:lnTo>
                  <a:pt x="8872234" y="5637889"/>
                </a:lnTo>
                <a:cubicBezTo>
                  <a:pt x="8869712" y="5636443"/>
                  <a:pt x="8866744" y="5635774"/>
                  <a:pt x="8862777" y="5636711"/>
                </a:cubicBezTo>
                <a:cubicBezTo>
                  <a:pt x="8861373" y="5622581"/>
                  <a:pt x="8857449" y="5632426"/>
                  <a:pt x="8845869" y="5636436"/>
                </a:cubicBezTo>
                <a:cubicBezTo>
                  <a:pt x="8841103" y="5615386"/>
                  <a:pt x="8812729" y="5634444"/>
                  <a:pt x="8800548" y="5625084"/>
                </a:cubicBezTo>
                <a:cubicBezTo>
                  <a:pt x="8792146" y="5628504"/>
                  <a:pt x="8783174" y="5631737"/>
                  <a:pt x="8773774" y="5634630"/>
                </a:cubicBezTo>
                <a:lnTo>
                  <a:pt x="8698255" y="5636083"/>
                </a:lnTo>
                <a:lnTo>
                  <a:pt x="8619167" y="5619130"/>
                </a:lnTo>
                <a:cubicBezTo>
                  <a:pt x="8589913" y="5618762"/>
                  <a:pt x="8564581" y="5612466"/>
                  <a:pt x="8539822" y="5616905"/>
                </a:cubicBezTo>
                <a:cubicBezTo>
                  <a:pt x="8529764" y="5612008"/>
                  <a:pt x="8520285" y="5610031"/>
                  <a:pt x="8511094" y="5617360"/>
                </a:cubicBezTo>
                <a:cubicBezTo>
                  <a:pt x="8483794" y="5614914"/>
                  <a:pt x="8477184" y="5604447"/>
                  <a:pt x="8459886" y="5612612"/>
                </a:cubicBezTo>
                <a:cubicBezTo>
                  <a:pt x="8444548" y="5595681"/>
                  <a:pt x="8443640" y="5602142"/>
                  <a:pt x="8436432" y="5606990"/>
                </a:cubicBezTo>
                <a:lnTo>
                  <a:pt x="8435403" y="5607336"/>
                </a:lnTo>
                <a:lnTo>
                  <a:pt x="8433307" y="5604917"/>
                </a:lnTo>
                <a:lnTo>
                  <a:pt x="8428968" y="5603796"/>
                </a:lnTo>
                <a:lnTo>
                  <a:pt x="8417124" y="5604518"/>
                </a:lnTo>
                <a:lnTo>
                  <a:pt x="8412669" y="5605413"/>
                </a:lnTo>
                <a:cubicBezTo>
                  <a:pt x="8409601" y="5605797"/>
                  <a:pt x="8407563" y="5605754"/>
                  <a:pt x="8406152" y="5605396"/>
                </a:cubicBezTo>
                <a:lnTo>
                  <a:pt x="8405989" y="5605197"/>
                </a:lnTo>
                <a:lnTo>
                  <a:pt x="8399884" y="5605568"/>
                </a:lnTo>
                <a:cubicBezTo>
                  <a:pt x="8389582" y="5606652"/>
                  <a:pt x="8379557" y="5608135"/>
                  <a:pt x="8370014" y="5609900"/>
                </a:cubicBezTo>
                <a:cubicBezTo>
                  <a:pt x="8361945" y="5598787"/>
                  <a:pt x="8326685" y="5611914"/>
                  <a:pt x="8330544" y="5590964"/>
                </a:cubicBezTo>
                <a:cubicBezTo>
                  <a:pt x="8317672" y="5592723"/>
                  <a:pt x="8309886" y="5601422"/>
                  <a:pt x="8314221" y="5587682"/>
                </a:cubicBezTo>
                <a:cubicBezTo>
                  <a:pt x="8309983" y="5587866"/>
                  <a:pt x="8307372" y="5586698"/>
                  <a:pt x="8305502" y="5584868"/>
                </a:cubicBezTo>
                <a:lnTo>
                  <a:pt x="8304962" y="5584007"/>
                </a:lnTo>
                <a:lnTo>
                  <a:pt x="8276324" y="5588260"/>
                </a:lnTo>
                <a:lnTo>
                  <a:pt x="8272522" y="5587226"/>
                </a:lnTo>
                <a:lnTo>
                  <a:pt x="8253857" y="5592043"/>
                </a:lnTo>
                <a:lnTo>
                  <a:pt x="8244212" y="5593439"/>
                </a:lnTo>
                <a:lnTo>
                  <a:pt x="8241488" y="5596085"/>
                </a:lnTo>
                <a:cubicBezTo>
                  <a:pt x="8238546" y="5597691"/>
                  <a:pt x="8234330" y="5598384"/>
                  <a:pt x="8227256" y="5597005"/>
                </a:cubicBezTo>
                <a:lnTo>
                  <a:pt x="8225619" y="5596262"/>
                </a:lnTo>
                <a:lnTo>
                  <a:pt x="8213882" y="5600179"/>
                </a:lnTo>
                <a:cubicBezTo>
                  <a:pt x="8210102" y="5601988"/>
                  <a:pt x="8206755" y="5604291"/>
                  <a:pt x="8204045" y="5607275"/>
                </a:cubicBezTo>
                <a:cubicBezTo>
                  <a:pt x="8164079" y="5591326"/>
                  <a:pt x="8126369" y="5605919"/>
                  <a:pt x="8082989" y="5603160"/>
                </a:cubicBezTo>
                <a:cubicBezTo>
                  <a:pt x="8034449" y="5606898"/>
                  <a:pt x="8008954" y="5596936"/>
                  <a:pt x="7976942" y="5598455"/>
                </a:cubicBezTo>
                <a:cubicBezTo>
                  <a:pt x="7962042" y="5600916"/>
                  <a:pt x="7941729" y="5599827"/>
                  <a:pt x="7950121" y="5590893"/>
                </a:cubicBezTo>
                <a:cubicBezTo>
                  <a:pt x="7904855" y="5610014"/>
                  <a:pt x="7778840" y="5612380"/>
                  <a:pt x="7727691" y="5621064"/>
                </a:cubicBezTo>
                <a:cubicBezTo>
                  <a:pt x="7699805" y="5600056"/>
                  <a:pt x="7714922" y="5619495"/>
                  <a:pt x="7685998" y="5615564"/>
                </a:cubicBezTo>
                <a:cubicBezTo>
                  <a:pt x="7693909" y="5634905"/>
                  <a:pt x="7650884" y="5604714"/>
                  <a:pt x="7649302" y="5626541"/>
                </a:cubicBezTo>
                <a:cubicBezTo>
                  <a:pt x="7644089" y="5625134"/>
                  <a:pt x="7639087" y="5623084"/>
                  <a:pt x="7634083" y="5620862"/>
                </a:cubicBezTo>
                <a:lnTo>
                  <a:pt x="7631455" y="5619708"/>
                </a:lnTo>
                <a:lnTo>
                  <a:pt x="7620952" y="5618872"/>
                </a:lnTo>
                <a:lnTo>
                  <a:pt x="7617992" y="5613914"/>
                </a:lnTo>
                <a:lnTo>
                  <a:pt x="7602182" y="5609271"/>
                </a:lnTo>
                <a:cubicBezTo>
                  <a:pt x="7596260" y="5608262"/>
                  <a:pt x="7589888" y="5608028"/>
                  <a:pt x="7582847" y="5609047"/>
                </a:cubicBezTo>
                <a:cubicBezTo>
                  <a:pt x="7565525" y="5617697"/>
                  <a:pt x="7538553" y="5607096"/>
                  <a:pt x="7514158" y="5607737"/>
                </a:cubicBezTo>
                <a:lnTo>
                  <a:pt x="7502955" y="5610415"/>
                </a:lnTo>
                <a:lnTo>
                  <a:pt x="7466391" y="5605949"/>
                </a:lnTo>
                <a:cubicBezTo>
                  <a:pt x="7455982" y="5605083"/>
                  <a:pt x="7445179" y="5604628"/>
                  <a:pt x="7433806" y="5604945"/>
                </a:cubicBezTo>
                <a:lnTo>
                  <a:pt x="7412693" y="5607075"/>
                </a:lnTo>
                <a:lnTo>
                  <a:pt x="7407159" y="5605310"/>
                </a:lnTo>
                <a:cubicBezTo>
                  <a:pt x="7397520" y="5605506"/>
                  <a:pt x="7384763" y="5611721"/>
                  <a:pt x="7385900" y="5604171"/>
                </a:cubicBezTo>
                <a:lnTo>
                  <a:pt x="7375071" y="5606788"/>
                </a:lnTo>
                <a:lnTo>
                  <a:pt x="7364382" y="5600762"/>
                </a:lnTo>
                <a:cubicBezTo>
                  <a:pt x="7363212" y="5599363"/>
                  <a:pt x="7362331" y="5597874"/>
                  <a:pt x="7361770" y="5596347"/>
                </a:cubicBezTo>
                <a:lnTo>
                  <a:pt x="7346641" y="5598329"/>
                </a:lnTo>
                <a:lnTo>
                  <a:pt x="7334238" y="5594014"/>
                </a:lnTo>
                <a:lnTo>
                  <a:pt x="7323426" y="5596835"/>
                </a:lnTo>
                <a:lnTo>
                  <a:pt x="7318938" y="5596200"/>
                </a:lnTo>
                <a:lnTo>
                  <a:pt x="7307784" y="5594065"/>
                </a:lnTo>
                <a:cubicBezTo>
                  <a:pt x="7302066" y="5592568"/>
                  <a:pt x="7295667" y="5590765"/>
                  <a:pt x="7288540" y="5589320"/>
                </a:cubicBezTo>
                <a:lnTo>
                  <a:pt x="7282537" y="5588660"/>
                </a:lnTo>
                <a:lnTo>
                  <a:pt x="7269466" y="5581404"/>
                </a:lnTo>
                <a:cubicBezTo>
                  <a:pt x="7259956" y="5575919"/>
                  <a:pt x="7252471" y="5572223"/>
                  <a:pt x="7244165" y="5575200"/>
                </a:cubicBezTo>
                <a:cubicBezTo>
                  <a:pt x="7230005" y="5568113"/>
                  <a:pt x="7220114" y="5548251"/>
                  <a:pt x="7199619" y="5553550"/>
                </a:cubicBezTo>
                <a:cubicBezTo>
                  <a:pt x="7205839" y="5544552"/>
                  <a:pt x="7176858" y="5552461"/>
                  <a:pt x="7173434" y="5543219"/>
                </a:cubicBezTo>
                <a:cubicBezTo>
                  <a:pt x="7171853" y="5535776"/>
                  <a:pt x="7162694" y="5536440"/>
                  <a:pt x="7155718" y="5533697"/>
                </a:cubicBezTo>
                <a:cubicBezTo>
                  <a:pt x="7150747" y="5526096"/>
                  <a:pt x="7115649" y="5519155"/>
                  <a:pt x="7103430" y="5520249"/>
                </a:cubicBezTo>
                <a:cubicBezTo>
                  <a:pt x="7068988" y="5527813"/>
                  <a:pt x="7041283" y="5497211"/>
                  <a:pt x="7013746" y="5502470"/>
                </a:cubicBezTo>
                <a:cubicBezTo>
                  <a:pt x="7006535" y="5501753"/>
                  <a:pt x="7000557" y="5500031"/>
                  <a:pt x="6995379" y="5497693"/>
                </a:cubicBezTo>
                <a:lnTo>
                  <a:pt x="6982475" y="5489641"/>
                </a:lnTo>
                <a:cubicBezTo>
                  <a:pt x="6982314" y="5487873"/>
                  <a:pt x="6982155" y="5486104"/>
                  <a:pt x="6981994" y="5484335"/>
                </a:cubicBezTo>
                <a:lnTo>
                  <a:pt x="6972355" y="5481074"/>
                </a:lnTo>
                <a:lnTo>
                  <a:pt x="6970394" y="5479383"/>
                </a:lnTo>
                <a:cubicBezTo>
                  <a:pt x="6966663" y="5476135"/>
                  <a:pt x="6962857" y="5473046"/>
                  <a:pt x="6958543" y="5470507"/>
                </a:cubicBezTo>
                <a:cubicBezTo>
                  <a:pt x="6946682" y="5490417"/>
                  <a:pt x="6919886" y="5452192"/>
                  <a:pt x="6918276" y="5472034"/>
                </a:cubicBezTo>
                <a:cubicBezTo>
                  <a:pt x="6892502" y="5461546"/>
                  <a:pt x="6897731" y="5483185"/>
                  <a:pt x="6881046" y="5457070"/>
                </a:cubicBezTo>
                <a:cubicBezTo>
                  <a:pt x="6828055" y="5453051"/>
                  <a:pt x="6839016" y="5431108"/>
                  <a:pt x="6752164" y="5425021"/>
                </a:cubicBezTo>
                <a:cubicBezTo>
                  <a:pt x="6758292" y="5421861"/>
                  <a:pt x="6727733" y="5418470"/>
                  <a:pt x="6724964" y="5414071"/>
                </a:cubicBezTo>
                <a:lnTo>
                  <a:pt x="6683286" y="5432830"/>
                </a:lnTo>
                <a:lnTo>
                  <a:pt x="6644277" y="5429684"/>
                </a:lnTo>
                <a:cubicBezTo>
                  <a:pt x="6602299" y="5429624"/>
                  <a:pt x="6572889" y="5412513"/>
                  <a:pt x="6532914" y="5431205"/>
                </a:cubicBezTo>
                <a:lnTo>
                  <a:pt x="6307459" y="5467087"/>
                </a:lnTo>
                <a:cubicBezTo>
                  <a:pt x="6243940" y="5484756"/>
                  <a:pt x="6232610" y="5506751"/>
                  <a:pt x="6196243" y="5515042"/>
                </a:cubicBezTo>
                <a:cubicBezTo>
                  <a:pt x="6164533" y="5518021"/>
                  <a:pt x="6142666" y="5509345"/>
                  <a:pt x="6099124" y="5516848"/>
                </a:cubicBezTo>
                <a:cubicBezTo>
                  <a:pt x="6076503" y="5515419"/>
                  <a:pt x="6031865" y="5528713"/>
                  <a:pt x="6016077" y="5528642"/>
                </a:cubicBezTo>
                <a:cubicBezTo>
                  <a:pt x="6017142" y="5530608"/>
                  <a:pt x="6008544" y="5532493"/>
                  <a:pt x="6004389" y="5531206"/>
                </a:cubicBezTo>
                <a:cubicBezTo>
                  <a:pt x="5932347" y="5531241"/>
                  <a:pt x="5981006" y="5545600"/>
                  <a:pt x="5933945" y="5538840"/>
                </a:cubicBezTo>
                <a:cubicBezTo>
                  <a:pt x="5905303" y="5539379"/>
                  <a:pt x="5918093" y="5561978"/>
                  <a:pt x="5883936" y="5553807"/>
                </a:cubicBezTo>
                <a:cubicBezTo>
                  <a:pt x="5850054" y="5556990"/>
                  <a:pt x="5832962" y="5567338"/>
                  <a:pt x="5798331" y="5564248"/>
                </a:cubicBezTo>
                <a:cubicBezTo>
                  <a:pt x="5766627" y="5567265"/>
                  <a:pt x="5741097" y="5573248"/>
                  <a:pt x="5712738" y="5573120"/>
                </a:cubicBezTo>
                <a:cubicBezTo>
                  <a:pt x="5703372" y="5576849"/>
                  <a:pt x="5693695" y="5578874"/>
                  <a:pt x="5681342" y="5575621"/>
                </a:cubicBezTo>
                <a:lnTo>
                  <a:pt x="5627167" y="5583215"/>
                </a:lnTo>
                <a:cubicBezTo>
                  <a:pt x="5612183" y="5597917"/>
                  <a:pt x="5611727" y="5586689"/>
                  <a:pt x="5591414" y="5587695"/>
                </a:cubicBezTo>
                <a:cubicBezTo>
                  <a:pt x="5574616" y="5587612"/>
                  <a:pt x="5598133" y="5579413"/>
                  <a:pt x="5583028" y="5580877"/>
                </a:cubicBezTo>
                <a:cubicBezTo>
                  <a:pt x="5569804" y="5586020"/>
                  <a:pt x="5562718" y="5576982"/>
                  <a:pt x="5549426" y="5582858"/>
                </a:cubicBezTo>
                <a:cubicBezTo>
                  <a:pt x="5559299" y="5589013"/>
                  <a:pt x="5515978" y="5586206"/>
                  <a:pt x="5519999" y="5592246"/>
                </a:cubicBezTo>
                <a:cubicBezTo>
                  <a:pt x="5498728" y="5585844"/>
                  <a:pt x="5500813" y="5597206"/>
                  <a:pt x="5480028" y="5597282"/>
                </a:cubicBezTo>
                <a:cubicBezTo>
                  <a:pt x="5468519" y="5595356"/>
                  <a:pt x="5461753" y="5595717"/>
                  <a:pt x="5456175" y="5600371"/>
                </a:cubicBezTo>
                <a:cubicBezTo>
                  <a:pt x="5402444" y="5590675"/>
                  <a:pt x="5431269" y="5603179"/>
                  <a:pt x="5388463" y="5602638"/>
                </a:cubicBezTo>
                <a:cubicBezTo>
                  <a:pt x="5350589" y="5601042"/>
                  <a:pt x="5310318" y="5602266"/>
                  <a:pt x="5265898" y="5591830"/>
                </a:cubicBezTo>
                <a:cubicBezTo>
                  <a:pt x="5256434" y="5588423"/>
                  <a:pt x="5240914" y="5588853"/>
                  <a:pt x="5231231" y="5592790"/>
                </a:cubicBezTo>
                <a:cubicBezTo>
                  <a:pt x="5229565" y="5593467"/>
                  <a:pt x="5228139" y="5594226"/>
                  <a:pt x="5226996" y="5595040"/>
                </a:cubicBezTo>
                <a:cubicBezTo>
                  <a:pt x="5199121" y="5587151"/>
                  <a:pt x="5190547" y="5594087"/>
                  <a:pt x="5175988" y="5588131"/>
                </a:cubicBezTo>
                <a:cubicBezTo>
                  <a:pt x="5141664" y="5589465"/>
                  <a:pt x="5120774" y="5599921"/>
                  <a:pt x="5107470" y="5594771"/>
                </a:cubicBezTo>
                <a:cubicBezTo>
                  <a:pt x="5082783" y="5597686"/>
                  <a:pt x="5044558" y="5603218"/>
                  <a:pt x="5027868" y="5605624"/>
                </a:cubicBezTo>
                <a:cubicBezTo>
                  <a:pt x="5023394" y="5609716"/>
                  <a:pt x="5015008" y="5608373"/>
                  <a:pt x="5007324" y="5609209"/>
                </a:cubicBezTo>
                <a:cubicBezTo>
                  <a:pt x="4999584" y="5613033"/>
                  <a:pt x="4963661" y="5613313"/>
                  <a:pt x="4952559" y="5611402"/>
                </a:cubicBezTo>
                <a:lnTo>
                  <a:pt x="4826081" y="5616191"/>
                </a:lnTo>
                <a:lnTo>
                  <a:pt x="4823501" y="5619174"/>
                </a:lnTo>
                <a:lnTo>
                  <a:pt x="4813093" y="5620026"/>
                </a:lnTo>
                <a:lnTo>
                  <a:pt x="4810563" y="5620787"/>
                </a:lnTo>
                <a:cubicBezTo>
                  <a:pt x="4805739" y="5622253"/>
                  <a:pt x="4800910" y="5623620"/>
                  <a:pt x="4795818" y="5624618"/>
                </a:cubicBezTo>
                <a:cubicBezTo>
                  <a:pt x="4792594" y="5611984"/>
                  <a:pt x="4751975" y="5631029"/>
                  <a:pt x="4758404" y="5619510"/>
                </a:cubicBezTo>
                <a:cubicBezTo>
                  <a:pt x="4729867" y="5622800"/>
                  <a:pt x="4743470" y="5610974"/>
                  <a:pt x="4717254" y="5624155"/>
                </a:cubicBezTo>
                <a:cubicBezTo>
                  <a:pt x="4665606" y="5620882"/>
                  <a:pt x="4638526" y="5634254"/>
                  <a:pt x="4591958" y="5624710"/>
                </a:cubicBezTo>
                <a:cubicBezTo>
                  <a:pt x="4600998" y="5629613"/>
                  <a:pt x="4491255" y="5629123"/>
                  <a:pt x="4476215" y="5628210"/>
                </a:cubicBezTo>
                <a:lnTo>
                  <a:pt x="4425193" y="5627414"/>
                </a:lnTo>
                <a:lnTo>
                  <a:pt x="4383866" y="5626546"/>
                </a:lnTo>
                <a:lnTo>
                  <a:pt x="4385596" y="5634646"/>
                </a:lnTo>
                <a:cubicBezTo>
                  <a:pt x="4373497" y="5634009"/>
                  <a:pt x="4366105" y="5636763"/>
                  <a:pt x="4360864" y="5641173"/>
                </a:cubicBezTo>
                <a:lnTo>
                  <a:pt x="4328321" y="5626332"/>
                </a:lnTo>
                <a:lnTo>
                  <a:pt x="4309842" y="5626471"/>
                </a:lnTo>
                <a:lnTo>
                  <a:pt x="4277424" y="5631598"/>
                </a:lnTo>
                <a:lnTo>
                  <a:pt x="4266627" y="5633969"/>
                </a:lnTo>
                <a:lnTo>
                  <a:pt x="4185525" y="5617508"/>
                </a:lnTo>
                <a:lnTo>
                  <a:pt x="4177617" y="5610903"/>
                </a:lnTo>
                <a:cubicBezTo>
                  <a:pt x="4169135" y="5606836"/>
                  <a:pt x="4157063" y="5604954"/>
                  <a:pt x="4136948" y="5608031"/>
                </a:cubicBezTo>
                <a:lnTo>
                  <a:pt x="4132323" y="5609784"/>
                </a:lnTo>
                <a:lnTo>
                  <a:pt x="4098620" y="5599672"/>
                </a:lnTo>
                <a:cubicBezTo>
                  <a:pt x="4087744" y="5595070"/>
                  <a:pt x="3971360" y="5589278"/>
                  <a:pt x="3963475" y="5581841"/>
                </a:cubicBezTo>
                <a:cubicBezTo>
                  <a:pt x="3836034" y="5600252"/>
                  <a:pt x="3827261" y="5567580"/>
                  <a:pt x="3703613" y="5572482"/>
                </a:cubicBezTo>
                <a:cubicBezTo>
                  <a:pt x="3596526" y="5522697"/>
                  <a:pt x="3528981" y="5553020"/>
                  <a:pt x="3432987" y="5545768"/>
                </a:cubicBezTo>
                <a:cubicBezTo>
                  <a:pt x="3341557" y="5540666"/>
                  <a:pt x="3299222" y="5556776"/>
                  <a:pt x="3176381" y="5556110"/>
                </a:cubicBezTo>
                <a:cubicBezTo>
                  <a:pt x="3046225" y="5545252"/>
                  <a:pt x="2856562" y="5551022"/>
                  <a:pt x="2710156" y="5527517"/>
                </a:cubicBezTo>
                <a:cubicBezTo>
                  <a:pt x="2595124" y="5519951"/>
                  <a:pt x="2594726" y="5525545"/>
                  <a:pt x="2550206" y="5524958"/>
                </a:cubicBezTo>
                <a:cubicBezTo>
                  <a:pt x="2535402" y="5528183"/>
                  <a:pt x="2457214" y="5518753"/>
                  <a:pt x="2443041" y="5523990"/>
                </a:cubicBezTo>
                <a:lnTo>
                  <a:pt x="2435613" y="5526704"/>
                </a:lnTo>
                <a:lnTo>
                  <a:pt x="2405682" y="5528307"/>
                </a:lnTo>
                <a:lnTo>
                  <a:pt x="2397487" y="5540337"/>
                </a:lnTo>
                <a:lnTo>
                  <a:pt x="2297454" y="5550765"/>
                </a:lnTo>
                <a:cubicBezTo>
                  <a:pt x="2230952" y="5521480"/>
                  <a:pt x="2174171" y="5556417"/>
                  <a:pt x="2056700" y="5555489"/>
                </a:cubicBezTo>
                <a:cubicBezTo>
                  <a:pt x="2025568" y="5545373"/>
                  <a:pt x="1901680" y="5520750"/>
                  <a:pt x="1878530" y="5535330"/>
                </a:cubicBezTo>
                <a:lnTo>
                  <a:pt x="1859292" y="5535461"/>
                </a:lnTo>
                <a:lnTo>
                  <a:pt x="1835626" y="5533793"/>
                </a:lnTo>
                <a:cubicBezTo>
                  <a:pt x="1823131" y="5534628"/>
                  <a:pt x="1810151" y="5536942"/>
                  <a:pt x="1798939" y="5540285"/>
                </a:cubicBezTo>
                <a:lnTo>
                  <a:pt x="1779046" y="5549949"/>
                </a:lnTo>
                <a:lnTo>
                  <a:pt x="1772421" y="5549018"/>
                </a:lnTo>
                <a:lnTo>
                  <a:pt x="1772052" y="5545689"/>
                </a:lnTo>
                <a:cubicBezTo>
                  <a:pt x="1758274" y="5534165"/>
                  <a:pt x="1670822" y="5556887"/>
                  <a:pt x="1711543" y="5534558"/>
                </a:cubicBezTo>
                <a:cubicBezTo>
                  <a:pt x="1696140" y="5533324"/>
                  <a:pt x="1670188" y="5488258"/>
                  <a:pt x="1631462" y="5491807"/>
                </a:cubicBezTo>
                <a:cubicBezTo>
                  <a:pt x="1579148" y="5498877"/>
                  <a:pt x="1591754" y="5486800"/>
                  <a:pt x="1538763" y="5482781"/>
                </a:cubicBezTo>
                <a:cubicBezTo>
                  <a:pt x="1522078" y="5456666"/>
                  <a:pt x="1527306" y="5478305"/>
                  <a:pt x="1501533" y="5467817"/>
                </a:cubicBezTo>
                <a:cubicBezTo>
                  <a:pt x="1499922" y="5487659"/>
                  <a:pt x="1473126" y="5449434"/>
                  <a:pt x="1461266" y="5469343"/>
                </a:cubicBezTo>
                <a:cubicBezTo>
                  <a:pt x="1456951" y="5466804"/>
                  <a:pt x="1453146" y="5463716"/>
                  <a:pt x="1449415" y="5460467"/>
                </a:cubicBezTo>
                <a:lnTo>
                  <a:pt x="1447454" y="5458776"/>
                </a:lnTo>
                <a:lnTo>
                  <a:pt x="1437814" y="5455515"/>
                </a:lnTo>
                <a:lnTo>
                  <a:pt x="1437334" y="5450209"/>
                </a:lnTo>
                <a:lnTo>
                  <a:pt x="1424429" y="5442157"/>
                </a:lnTo>
                <a:cubicBezTo>
                  <a:pt x="1419251" y="5439819"/>
                  <a:pt x="1413273" y="5438098"/>
                  <a:pt x="1406063" y="5437380"/>
                </a:cubicBezTo>
                <a:cubicBezTo>
                  <a:pt x="1378526" y="5442640"/>
                  <a:pt x="1350821" y="5412037"/>
                  <a:pt x="1316379" y="5419601"/>
                </a:cubicBezTo>
                <a:cubicBezTo>
                  <a:pt x="1304160" y="5420695"/>
                  <a:pt x="1269061" y="5413755"/>
                  <a:pt x="1264090" y="5406153"/>
                </a:cubicBezTo>
                <a:cubicBezTo>
                  <a:pt x="1257115" y="5403410"/>
                  <a:pt x="1247955" y="5404075"/>
                  <a:pt x="1246374" y="5396631"/>
                </a:cubicBezTo>
                <a:cubicBezTo>
                  <a:pt x="1242951" y="5387390"/>
                  <a:pt x="1213970" y="5395299"/>
                  <a:pt x="1220190" y="5386301"/>
                </a:cubicBezTo>
                <a:cubicBezTo>
                  <a:pt x="1199695" y="5391599"/>
                  <a:pt x="1189803" y="5371737"/>
                  <a:pt x="1175643" y="5364651"/>
                </a:cubicBezTo>
                <a:cubicBezTo>
                  <a:pt x="1167337" y="5367627"/>
                  <a:pt x="1159852" y="5363931"/>
                  <a:pt x="1150342" y="5358447"/>
                </a:cubicBezTo>
                <a:lnTo>
                  <a:pt x="1112024" y="5345786"/>
                </a:lnTo>
                <a:lnTo>
                  <a:pt x="1100870" y="5343651"/>
                </a:lnTo>
                <a:lnTo>
                  <a:pt x="1096383" y="5343015"/>
                </a:lnTo>
                <a:lnTo>
                  <a:pt x="1058039" y="5343504"/>
                </a:lnTo>
                <a:cubicBezTo>
                  <a:pt x="1057478" y="5341976"/>
                  <a:pt x="1056597" y="5340487"/>
                  <a:pt x="1055426" y="5339088"/>
                </a:cubicBezTo>
                <a:lnTo>
                  <a:pt x="1044738" y="5333063"/>
                </a:lnTo>
                <a:lnTo>
                  <a:pt x="1033909" y="5335680"/>
                </a:lnTo>
                <a:cubicBezTo>
                  <a:pt x="1035046" y="5328129"/>
                  <a:pt x="1022289" y="5334344"/>
                  <a:pt x="1012649" y="5334541"/>
                </a:cubicBezTo>
                <a:lnTo>
                  <a:pt x="1007115" y="5332775"/>
                </a:lnTo>
                <a:lnTo>
                  <a:pt x="987447" y="5346462"/>
                </a:lnTo>
                <a:cubicBezTo>
                  <a:pt x="976074" y="5346779"/>
                  <a:pt x="963827" y="5334768"/>
                  <a:pt x="953418" y="5333901"/>
                </a:cubicBezTo>
                <a:lnTo>
                  <a:pt x="916854" y="5329435"/>
                </a:lnTo>
                <a:lnTo>
                  <a:pt x="905651" y="5332114"/>
                </a:lnTo>
                <a:cubicBezTo>
                  <a:pt x="881256" y="5332755"/>
                  <a:pt x="855727" y="5330820"/>
                  <a:pt x="838405" y="5339470"/>
                </a:cubicBezTo>
                <a:cubicBezTo>
                  <a:pt x="831364" y="5340489"/>
                  <a:pt x="823548" y="5331589"/>
                  <a:pt x="817627" y="5330580"/>
                </a:cubicBezTo>
                <a:lnTo>
                  <a:pt x="801817" y="5325937"/>
                </a:lnTo>
                <a:lnTo>
                  <a:pt x="798857" y="5320979"/>
                </a:lnTo>
                <a:lnTo>
                  <a:pt x="788354" y="5320143"/>
                </a:lnTo>
                <a:lnTo>
                  <a:pt x="785726" y="5318989"/>
                </a:lnTo>
                <a:cubicBezTo>
                  <a:pt x="780721" y="5316767"/>
                  <a:pt x="775719" y="5314716"/>
                  <a:pt x="770507" y="5313309"/>
                </a:cubicBezTo>
                <a:cubicBezTo>
                  <a:pt x="768924" y="5335137"/>
                  <a:pt x="725899" y="5304945"/>
                  <a:pt x="733810" y="5324286"/>
                </a:cubicBezTo>
                <a:cubicBezTo>
                  <a:pt x="704886" y="5320356"/>
                  <a:pt x="720003" y="5339795"/>
                  <a:pt x="692117" y="5318786"/>
                </a:cubicBezTo>
                <a:cubicBezTo>
                  <a:pt x="640968" y="5327470"/>
                  <a:pt x="620209" y="5334772"/>
                  <a:pt x="574943" y="5327578"/>
                </a:cubicBezTo>
                <a:cubicBezTo>
                  <a:pt x="533141" y="5325624"/>
                  <a:pt x="480989" y="5305543"/>
                  <a:pt x="441302" y="5307062"/>
                </a:cubicBezTo>
                <a:cubicBezTo>
                  <a:pt x="381194" y="5308098"/>
                  <a:pt x="355572" y="5361507"/>
                  <a:pt x="336819" y="5336690"/>
                </a:cubicBezTo>
                <a:cubicBezTo>
                  <a:pt x="308424" y="5343088"/>
                  <a:pt x="294704" y="5344301"/>
                  <a:pt x="270932" y="5345451"/>
                </a:cubicBezTo>
                <a:lnTo>
                  <a:pt x="194189" y="5343588"/>
                </a:lnTo>
                <a:lnTo>
                  <a:pt x="192552" y="5342845"/>
                </a:lnTo>
                <a:cubicBezTo>
                  <a:pt x="185478" y="5341467"/>
                  <a:pt x="181262" y="5342160"/>
                  <a:pt x="178320" y="5343766"/>
                </a:cubicBezTo>
                <a:lnTo>
                  <a:pt x="175596" y="5346411"/>
                </a:lnTo>
                <a:lnTo>
                  <a:pt x="147287" y="5352625"/>
                </a:lnTo>
                <a:lnTo>
                  <a:pt x="114847" y="5355844"/>
                </a:lnTo>
                <a:lnTo>
                  <a:pt x="114306" y="5354983"/>
                </a:lnTo>
                <a:cubicBezTo>
                  <a:pt x="110042" y="5353823"/>
                  <a:pt x="100016" y="5353058"/>
                  <a:pt x="89264" y="5348886"/>
                </a:cubicBezTo>
                <a:cubicBezTo>
                  <a:pt x="93123" y="5327937"/>
                  <a:pt x="57863" y="5341064"/>
                  <a:pt x="49794" y="5329950"/>
                </a:cubicBezTo>
                <a:cubicBezTo>
                  <a:pt x="40251" y="5331715"/>
                  <a:pt x="30226" y="5333199"/>
                  <a:pt x="19924" y="5334282"/>
                </a:cubicBezTo>
                <a:lnTo>
                  <a:pt x="13819" y="5334653"/>
                </a:lnTo>
                <a:lnTo>
                  <a:pt x="13657" y="5334455"/>
                </a:lnTo>
                <a:cubicBezTo>
                  <a:pt x="12246" y="5334096"/>
                  <a:pt x="10207" y="5334053"/>
                  <a:pt x="7139" y="5334438"/>
                </a:cubicBezTo>
                <a:lnTo>
                  <a:pt x="2684" y="5335333"/>
                </a:lnTo>
                <a:lnTo>
                  <a:pt x="0" y="5335496"/>
                </a:lnTo>
                <a:lnTo>
                  <a:pt x="0" y="10592"/>
                </a:lnTo>
                <a:lnTo>
                  <a:pt x="11243827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8" name="Rectangle 6">
            <a:extLst>
              <a:ext uri="{FF2B5EF4-FFF2-40B4-BE49-F238E27FC236}">
                <a16:creationId xmlns:a16="http://schemas.microsoft.com/office/drawing/2014/main" id="{16A12243-4887-4E89-8347-1146AE5D14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0000">
            <a:off x="5418161" y="351736"/>
            <a:ext cx="1352113" cy="407805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70127 w 2201784"/>
              <a:gd name="connsiteY2" fmla="*/ 33245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70127 w 2201784"/>
              <a:gd name="connsiteY2" fmla="*/ 33245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cubicBezTo>
                  <a:pt x="781874" y="4129"/>
                  <a:pt x="1607589" y="24681"/>
                  <a:pt x="2170127" y="33245"/>
                </a:cubicBezTo>
                <a:cubicBezTo>
                  <a:pt x="2169852" y="63908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35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8EF117-D5F3-417E-B804-E26D5AEF94BC}"/>
              </a:ext>
            </a:extLst>
          </p:cNvPr>
          <p:cNvSpPr txBox="1"/>
          <p:nvPr/>
        </p:nvSpPr>
        <p:spPr>
          <a:xfrm>
            <a:off x="643465" y="328266"/>
            <a:ext cx="11148485" cy="620146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5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Roger, 67 </a:t>
            </a:r>
            <a:r>
              <a:rPr lang="en-US" dirty="0" err="1"/>
              <a:t>yr</a:t>
            </a:r>
            <a:r>
              <a:rPr lang="en-US" dirty="0"/>
              <a:t> old European male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PC: 	uncontrolled type 2diabetes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HPC 	diagnosed 2071. HbA1c above target since mid 2017. Current A1c 85 mmol/mol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PMH: 	Type 2 diabetes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	MI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	Asthma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	</a:t>
            </a:r>
            <a:r>
              <a:rPr lang="en-US" dirty="0" err="1"/>
              <a:t>hypercholesterolaemia</a:t>
            </a: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Meds:	</a:t>
            </a:r>
            <a:r>
              <a:rPr lang="en-US" dirty="0" err="1"/>
              <a:t>Novorapid</a:t>
            </a:r>
            <a:r>
              <a:rPr lang="en-US" dirty="0"/>
              <a:t> 12iu with meals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	Lantus 20iu bd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	Aspirin EC 100mg od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	Atorvastatin 80mg od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	Gliclazide 80mg bd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	Metoprolol 47.5mg od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	Quinapril 5mg od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	Vildagliptin 50mg bd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Allergies – nil known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500" dirty="0"/>
              <a:t>	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500" dirty="0"/>
          </a:p>
        </p:txBody>
      </p:sp>
    </p:spTree>
    <p:extLst>
      <p:ext uri="{BB962C8B-B14F-4D97-AF65-F5344CB8AC3E}">
        <p14:creationId xmlns:p14="http://schemas.microsoft.com/office/powerpoint/2010/main" val="15088235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4697CDA-BDB7-4883-B48B-1D4EDB2F0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0DC0EC46-2230-4728-856D-F353111210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8" y="643467"/>
            <a:ext cx="10905066" cy="5562249"/>
          </a:xfrm>
          <a:custGeom>
            <a:avLst/>
            <a:gdLst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8506 w 11243827"/>
              <a:gd name="connsiteY105" fmla="*/ 5632788 h 5641173"/>
              <a:gd name="connsiteX106" fmla="*/ 7912803 w 11243827"/>
              <a:gd name="connsiteY106" fmla="*/ 5629702 h 5641173"/>
              <a:gd name="connsiteX107" fmla="*/ 7890915 w 11243827"/>
              <a:gd name="connsiteY107" fmla="*/ 5612272 h 5641173"/>
              <a:gd name="connsiteX108" fmla="*/ 7727691 w 11243827"/>
              <a:gd name="connsiteY108" fmla="*/ 5621064 h 5641173"/>
              <a:gd name="connsiteX109" fmla="*/ 7685998 w 11243827"/>
              <a:gd name="connsiteY109" fmla="*/ 5615564 h 5641173"/>
              <a:gd name="connsiteX110" fmla="*/ 7649302 w 11243827"/>
              <a:gd name="connsiteY110" fmla="*/ 5626541 h 5641173"/>
              <a:gd name="connsiteX111" fmla="*/ 7634083 w 11243827"/>
              <a:gd name="connsiteY111" fmla="*/ 5620862 h 5641173"/>
              <a:gd name="connsiteX112" fmla="*/ 7631455 w 11243827"/>
              <a:gd name="connsiteY112" fmla="*/ 5619708 h 5641173"/>
              <a:gd name="connsiteX113" fmla="*/ 7620952 w 11243827"/>
              <a:gd name="connsiteY113" fmla="*/ 5618872 h 5641173"/>
              <a:gd name="connsiteX114" fmla="*/ 7617992 w 11243827"/>
              <a:gd name="connsiteY114" fmla="*/ 5613914 h 5641173"/>
              <a:gd name="connsiteX115" fmla="*/ 7602182 w 11243827"/>
              <a:gd name="connsiteY115" fmla="*/ 5609271 h 5641173"/>
              <a:gd name="connsiteX116" fmla="*/ 7582847 w 11243827"/>
              <a:gd name="connsiteY116" fmla="*/ 5609047 h 5641173"/>
              <a:gd name="connsiteX117" fmla="*/ 7514158 w 11243827"/>
              <a:gd name="connsiteY117" fmla="*/ 5607737 h 5641173"/>
              <a:gd name="connsiteX118" fmla="*/ 7502955 w 11243827"/>
              <a:gd name="connsiteY118" fmla="*/ 5610415 h 5641173"/>
              <a:gd name="connsiteX119" fmla="*/ 7466391 w 11243827"/>
              <a:gd name="connsiteY119" fmla="*/ 5605949 h 5641173"/>
              <a:gd name="connsiteX120" fmla="*/ 7433806 w 11243827"/>
              <a:gd name="connsiteY120" fmla="*/ 5604945 h 5641173"/>
              <a:gd name="connsiteX121" fmla="*/ 7412693 w 11243827"/>
              <a:gd name="connsiteY121" fmla="*/ 5607075 h 5641173"/>
              <a:gd name="connsiteX122" fmla="*/ 7407159 w 11243827"/>
              <a:gd name="connsiteY122" fmla="*/ 5605310 h 5641173"/>
              <a:gd name="connsiteX123" fmla="*/ 7385900 w 11243827"/>
              <a:gd name="connsiteY123" fmla="*/ 5604171 h 5641173"/>
              <a:gd name="connsiteX124" fmla="*/ 7375071 w 11243827"/>
              <a:gd name="connsiteY124" fmla="*/ 5606788 h 5641173"/>
              <a:gd name="connsiteX125" fmla="*/ 7364382 w 11243827"/>
              <a:gd name="connsiteY125" fmla="*/ 5600762 h 5641173"/>
              <a:gd name="connsiteX126" fmla="*/ 7361770 w 11243827"/>
              <a:gd name="connsiteY126" fmla="*/ 5596347 h 5641173"/>
              <a:gd name="connsiteX127" fmla="*/ 7346641 w 11243827"/>
              <a:gd name="connsiteY127" fmla="*/ 5598329 h 5641173"/>
              <a:gd name="connsiteX128" fmla="*/ 7334238 w 11243827"/>
              <a:gd name="connsiteY128" fmla="*/ 5594014 h 5641173"/>
              <a:gd name="connsiteX129" fmla="*/ 7323426 w 11243827"/>
              <a:gd name="connsiteY129" fmla="*/ 5596835 h 5641173"/>
              <a:gd name="connsiteX130" fmla="*/ 7318938 w 11243827"/>
              <a:gd name="connsiteY130" fmla="*/ 5596200 h 5641173"/>
              <a:gd name="connsiteX131" fmla="*/ 7307784 w 11243827"/>
              <a:gd name="connsiteY131" fmla="*/ 5594065 h 5641173"/>
              <a:gd name="connsiteX132" fmla="*/ 7288540 w 11243827"/>
              <a:gd name="connsiteY132" fmla="*/ 5589320 h 5641173"/>
              <a:gd name="connsiteX133" fmla="*/ 7282537 w 11243827"/>
              <a:gd name="connsiteY133" fmla="*/ 5588660 h 5641173"/>
              <a:gd name="connsiteX134" fmla="*/ 7269466 w 11243827"/>
              <a:gd name="connsiteY134" fmla="*/ 5581404 h 5641173"/>
              <a:gd name="connsiteX135" fmla="*/ 7244165 w 11243827"/>
              <a:gd name="connsiteY135" fmla="*/ 5575200 h 5641173"/>
              <a:gd name="connsiteX136" fmla="*/ 7199619 w 11243827"/>
              <a:gd name="connsiteY136" fmla="*/ 5553550 h 5641173"/>
              <a:gd name="connsiteX137" fmla="*/ 7173434 w 11243827"/>
              <a:gd name="connsiteY137" fmla="*/ 5543219 h 5641173"/>
              <a:gd name="connsiteX138" fmla="*/ 7155718 w 11243827"/>
              <a:gd name="connsiteY138" fmla="*/ 5533697 h 5641173"/>
              <a:gd name="connsiteX139" fmla="*/ 7103430 w 11243827"/>
              <a:gd name="connsiteY139" fmla="*/ 5520249 h 5641173"/>
              <a:gd name="connsiteX140" fmla="*/ 7013746 w 11243827"/>
              <a:gd name="connsiteY140" fmla="*/ 5502470 h 5641173"/>
              <a:gd name="connsiteX141" fmla="*/ 6995379 w 11243827"/>
              <a:gd name="connsiteY141" fmla="*/ 5497693 h 5641173"/>
              <a:gd name="connsiteX142" fmla="*/ 6982475 w 11243827"/>
              <a:gd name="connsiteY142" fmla="*/ 5489641 h 5641173"/>
              <a:gd name="connsiteX143" fmla="*/ 6981994 w 11243827"/>
              <a:gd name="connsiteY143" fmla="*/ 5484335 h 5641173"/>
              <a:gd name="connsiteX144" fmla="*/ 6972355 w 11243827"/>
              <a:gd name="connsiteY144" fmla="*/ 5481074 h 5641173"/>
              <a:gd name="connsiteX145" fmla="*/ 6970394 w 11243827"/>
              <a:gd name="connsiteY145" fmla="*/ 5479383 h 5641173"/>
              <a:gd name="connsiteX146" fmla="*/ 6958543 w 11243827"/>
              <a:gd name="connsiteY146" fmla="*/ 5470507 h 5641173"/>
              <a:gd name="connsiteX147" fmla="*/ 6918276 w 11243827"/>
              <a:gd name="connsiteY147" fmla="*/ 5472034 h 5641173"/>
              <a:gd name="connsiteX148" fmla="*/ 6881046 w 11243827"/>
              <a:gd name="connsiteY148" fmla="*/ 5457070 h 5641173"/>
              <a:gd name="connsiteX149" fmla="*/ 6720917 w 11243827"/>
              <a:gd name="connsiteY149" fmla="*/ 5426664 h 5641173"/>
              <a:gd name="connsiteX150" fmla="*/ 6724964 w 11243827"/>
              <a:gd name="connsiteY150" fmla="*/ 5414071 h 5641173"/>
              <a:gd name="connsiteX151" fmla="*/ 6717823 w 11243827"/>
              <a:gd name="connsiteY151" fmla="*/ 5410317 h 5641173"/>
              <a:gd name="connsiteX152" fmla="*/ 6660723 w 11243827"/>
              <a:gd name="connsiteY152" fmla="*/ 5408304 h 5641173"/>
              <a:gd name="connsiteX153" fmla="*/ 6532914 w 11243827"/>
              <a:gd name="connsiteY153" fmla="*/ 5431205 h 5641173"/>
              <a:gd name="connsiteX154" fmla="*/ 6317327 w 11243827"/>
              <a:gd name="connsiteY154" fmla="*/ 5481889 h 5641173"/>
              <a:gd name="connsiteX155" fmla="*/ 6196243 w 11243827"/>
              <a:gd name="connsiteY155" fmla="*/ 5515042 h 5641173"/>
              <a:gd name="connsiteX156" fmla="*/ 6099124 w 11243827"/>
              <a:gd name="connsiteY156" fmla="*/ 5516848 h 5641173"/>
              <a:gd name="connsiteX157" fmla="*/ 6016077 w 11243827"/>
              <a:gd name="connsiteY157" fmla="*/ 5528642 h 5641173"/>
              <a:gd name="connsiteX158" fmla="*/ 6004389 w 11243827"/>
              <a:gd name="connsiteY158" fmla="*/ 5531206 h 5641173"/>
              <a:gd name="connsiteX159" fmla="*/ 5933945 w 11243827"/>
              <a:gd name="connsiteY159" fmla="*/ 5538840 h 5641173"/>
              <a:gd name="connsiteX160" fmla="*/ 5883936 w 11243827"/>
              <a:gd name="connsiteY160" fmla="*/ 5553807 h 5641173"/>
              <a:gd name="connsiteX161" fmla="*/ 5798331 w 11243827"/>
              <a:gd name="connsiteY161" fmla="*/ 5564248 h 5641173"/>
              <a:gd name="connsiteX162" fmla="*/ 5712738 w 11243827"/>
              <a:gd name="connsiteY162" fmla="*/ 5573120 h 5641173"/>
              <a:gd name="connsiteX163" fmla="*/ 5681342 w 11243827"/>
              <a:gd name="connsiteY163" fmla="*/ 5575621 h 5641173"/>
              <a:gd name="connsiteX164" fmla="*/ 5627167 w 11243827"/>
              <a:gd name="connsiteY164" fmla="*/ 5583215 h 5641173"/>
              <a:gd name="connsiteX165" fmla="*/ 5591414 w 11243827"/>
              <a:gd name="connsiteY165" fmla="*/ 5587695 h 5641173"/>
              <a:gd name="connsiteX166" fmla="*/ 5583028 w 11243827"/>
              <a:gd name="connsiteY166" fmla="*/ 5580877 h 5641173"/>
              <a:gd name="connsiteX167" fmla="*/ 5549426 w 11243827"/>
              <a:gd name="connsiteY167" fmla="*/ 5582858 h 5641173"/>
              <a:gd name="connsiteX168" fmla="*/ 5519999 w 11243827"/>
              <a:gd name="connsiteY168" fmla="*/ 5592246 h 5641173"/>
              <a:gd name="connsiteX169" fmla="*/ 5480028 w 11243827"/>
              <a:gd name="connsiteY169" fmla="*/ 5597282 h 5641173"/>
              <a:gd name="connsiteX170" fmla="*/ 5456175 w 11243827"/>
              <a:gd name="connsiteY170" fmla="*/ 5600371 h 5641173"/>
              <a:gd name="connsiteX171" fmla="*/ 5388463 w 11243827"/>
              <a:gd name="connsiteY171" fmla="*/ 5602638 h 5641173"/>
              <a:gd name="connsiteX172" fmla="*/ 5265898 w 11243827"/>
              <a:gd name="connsiteY172" fmla="*/ 5591830 h 5641173"/>
              <a:gd name="connsiteX173" fmla="*/ 5231231 w 11243827"/>
              <a:gd name="connsiteY173" fmla="*/ 5592790 h 5641173"/>
              <a:gd name="connsiteX174" fmla="*/ 5226996 w 11243827"/>
              <a:gd name="connsiteY174" fmla="*/ 5595040 h 5641173"/>
              <a:gd name="connsiteX175" fmla="*/ 5175988 w 11243827"/>
              <a:gd name="connsiteY175" fmla="*/ 5588131 h 5641173"/>
              <a:gd name="connsiteX176" fmla="*/ 5107470 w 11243827"/>
              <a:gd name="connsiteY176" fmla="*/ 5594771 h 5641173"/>
              <a:gd name="connsiteX177" fmla="*/ 5027868 w 11243827"/>
              <a:gd name="connsiteY177" fmla="*/ 5605624 h 5641173"/>
              <a:gd name="connsiteX178" fmla="*/ 5007324 w 11243827"/>
              <a:gd name="connsiteY178" fmla="*/ 5609209 h 5641173"/>
              <a:gd name="connsiteX179" fmla="*/ 4952559 w 11243827"/>
              <a:gd name="connsiteY179" fmla="*/ 5611402 h 5641173"/>
              <a:gd name="connsiteX180" fmla="*/ 4826081 w 11243827"/>
              <a:gd name="connsiteY180" fmla="*/ 5616191 h 5641173"/>
              <a:gd name="connsiteX181" fmla="*/ 4823501 w 11243827"/>
              <a:gd name="connsiteY181" fmla="*/ 5619174 h 5641173"/>
              <a:gd name="connsiteX182" fmla="*/ 4813093 w 11243827"/>
              <a:gd name="connsiteY182" fmla="*/ 5620026 h 5641173"/>
              <a:gd name="connsiteX183" fmla="*/ 4810563 w 11243827"/>
              <a:gd name="connsiteY183" fmla="*/ 5620787 h 5641173"/>
              <a:gd name="connsiteX184" fmla="*/ 4795818 w 11243827"/>
              <a:gd name="connsiteY184" fmla="*/ 5624618 h 5641173"/>
              <a:gd name="connsiteX185" fmla="*/ 4758404 w 11243827"/>
              <a:gd name="connsiteY185" fmla="*/ 5619510 h 5641173"/>
              <a:gd name="connsiteX186" fmla="*/ 4717254 w 11243827"/>
              <a:gd name="connsiteY186" fmla="*/ 5624155 h 5641173"/>
              <a:gd name="connsiteX187" fmla="*/ 4591958 w 11243827"/>
              <a:gd name="connsiteY187" fmla="*/ 5624710 h 5641173"/>
              <a:gd name="connsiteX188" fmla="*/ 4476215 w 11243827"/>
              <a:gd name="connsiteY188" fmla="*/ 5628210 h 5641173"/>
              <a:gd name="connsiteX189" fmla="*/ 4425193 w 11243827"/>
              <a:gd name="connsiteY189" fmla="*/ 5627414 h 5641173"/>
              <a:gd name="connsiteX190" fmla="*/ 4383866 w 11243827"/>
              <a:gd name="connsiteY190" fmla="*/ 5626546 h 5641173"/>
              <a:gd name="connsiteX191" fmla="*/ 4385596 w 11243827"/>
              <a:gd name="connsiteY191" fmla="*/ 5634646 h 5641173"/>
              <a:gd name="connsiteX192" fmla="*/ 4360864 w 11243827"/>
              <a:gd name="connsiteY192" fmla="*/ 5641173 h 5641173"/>
              <a:gd name="connsiteX193" fmla="*/ 4328321 w 11243827"/>
              <a:gd name="connsiteY193" fmla="*/ 5626332 h 5641173"/>
              <a:gd name="connsiteX194" fmla="*/ 4309842 w 11243827"/>
              <a:gd name="connsiteY194" fmla="*/ 5626471 h 5641173"/>
              <a:gd name="connsiteX195" fmla="*/ 4277424 w 11243827"/>
              <a:gd name="connsiteY195" fmla="*/ 5631598 h 5641173"/>
              <a:gd name="connsiteX196" fmla="*/ 4266627 w 11243827"/>
              <a:gd name="connsiteY196" fmla="*/ 5633969 h 5641173"/>
              <a:gd name="connsiteX197" fmla="*/ 4185525 w 11243827"/>
              <a:gd name="connsiteY197" fmla="*/ 5617508 h 5641173"/>
              <a:gd name="connsiteX198" fmla="*/ 4177617 w 11243827"/>
              <a:gd name="connsiteY198" fmla="*/ 5610903 h 5641173"/>
              <a:gd name="connsiteX199" fmla="*/ 4136948 w 11243827"/>
              <a:gd name="connsiteY199" fmla="*/ 5608031 h 5641173"/>
              <a:gd name="connsiteX200" fmla="*/ 4132323 w 11243827"/>
              <a:gd name="connsiteY200" fmla="*/ 5609784 h 5641173"/>
              <a:gd name="connsiteX201" fmla="*/ 4098620 w 11243827"/>
              <a:gd name="connsiteY201" fmla="*/ 5599672 h 5641173"/>
              <a:gd name="connsiteX202" fmla="*/ 3963475 w 11243827"/>
              <a:gd name="connsiteY202" fmla="*/ 5581841 h 5641173"/>
              <a:gd name="connsiteX203" fmla="*/ 3703613 w 11243827"/>
              <a:gd name="connsiteY203" fmla="*/ 5572482 h 5641173"/>
              <a:gd name="connsiteX204" fmla="*/ 3432987 w 11243827"/>
              <a:gd name="connsiteY204" fmla="*/ 5545768 h 5641173"/>
              <a:gd name="connsiteX205" fmla="*/ 3176381 w 11243827"/>
              <a:gd name="connsiteY205" fmla="*/ 5556110 h 5641173"/>
              <a:gd name="connsiteX206" fmla="*/ 2710156 w 11243827"/>
              <a:gd name="connsiteY206" fmla="*/ 5527517 h 5641173"/>
              <a:gd name="connsiteX207" fmla="*/ 2550206 w 11243827"/>
              <a:gd name="connsiteY207" fmla="*/ 5524958 h 5641173"/>
              <a:gd name="connsiteX208" fmla="*/ 2443041 w 11243827"/>
              <a:gd name="connsiteY208" fmla="*/ 5523990 h 5641173"/>
              <a:gd name="connsiteX209" fmla="*/ 2435613 w 11243827"/>
              <a:gd name="connsiteY209" fmla="*/ 5526704 h 5641173"/>
              <a:gd name="connsiteX210" fmla="*/ 2405682 w 11243827"/>
              <a:gd name="connsiteY210" fmla="*/ 5528307 h 5641173"/>
              <a:gd name="connsiteX211" fmla="*/ 2397487 w 11243827"/>
              <a:gd name="connsiteY211" fmla="*/ 5540337 h 5641173"/>
              <a:gd name="connsiteX212" fmla="*/ 2297454 w 11243827"/>
              <a:gd name="connsiteY212" fmla="*/ 5550765 h 5641173"/>
              <a:gd name="connsiteX213" fmla="*/ 2056700 w 11243827"/>
              <a:gd name="connsiteY213" fmla="*/ 5555489 h 5641173"/>
              <a:gd name="connsiteX214" fmla="*/ 1878530 w 11243827"/>
              <a:gd name="connsiteY214" fmla="*/ 5535330 h 5641173"/>
              <a:gd name="connsiteX215" fmla="*/ 1859292 w 11243827"/>
              <a:gd name="connsiteY215" fmla="*/ 5535461 h 5641173"/>
              <a:gd name="connsiteX216" fmla="*/ 1835626 w 11243827"/>
              <a:gd name="connsiteY216" fmla="*/ 5533793 h 5641173"/>
              <a:gd name="connsiteX217" fmla="*/ 1798939 w 11243827"/>
              <a:gd name="connsiteY217" fmla="*/ 5540285 h 5641173"/>
              <a:gd name="connsiteX218" fmla="*/ 1779046 w 11243827"/>
              <a:gd name="connsiteY218" fmla="*/ 5549949 h 5641173"/>
              <a:gd name="connsiteX219" fmla="*/ 1772421 w 11243827"/>
              <a:gd name="connsiteY219" fmla="*/ 5549018 h 5641173"/>
              <a:gd name="connsiteX220" fmla="*/ 1772052 w 11243827"/>
              <a:gd name="connsiteY220" fmla="*/ 5545689 h 5641173"/>
              <a:gd name="connsiteX221" fmla="*/ 1711543 w 11243827"/>
              <a:gd name="connsiteY221" fmla="*/ 5534558 h 5641173"/>
              <a:gd name="connsiteX222" fmla="*/ 1698891 w 11243827"/>
              <a:gd name="connsiteY222" fmla="*/ 5513187 h 5641173"/>
              <a:gd name="connsiteX223" fmla="*/ 1538763 w 11243827"/>
              <a:gd name="connsiteY223" fmla="*/ 5482781 h 5641173"/>
              <a:gd name="connsiteX224" fmla="*/ 1501533 w 11243827"/>
              <a:gd name="connsiteY224" fmla="*/ 5467817 h 5641173"/>
              <a:gd name="connsiteX225" fmla="*/ 1461266 w 11243827"/>
              <a:gd name="connsiteY225" fmla="*/ 5469343 h 5641173"/>
              <a:gd name="connsiteX226" fmla="*/ 1449415 w 11243827"/>
              <a:gd name="connsiteY226" fmla="*/ 5460467 h 5641173"/>
              <a:gd name="connsiteX227" fmla="*/ 1447454 w 11243827"/>
              <a:gd name="connsiteY227" fmla="*/ 5458776 h 5641173"/>
              <a:gd name="connsiteX228" fmla="*/ 1437814 w 11243827"/>
              <a:gd name="connsiteY228" fmla="*/ 5455515 h 5641173"/>
              <a:gd name="connsiteX229" fmla="*/ 1437334 w 11243827"/>
              <a:gd name="connsiteY229" fmla="*/ 5450209 h 5641173"/>
              <a:gd name="connsiteX230" fmla="*/ 1424429 w 11243827"/>
              <a:gd name="connsiteY230" fmla="*/ 5442157 h 5641173"/>
              <a:gd name="connsiteX231" fmla="*/ 1406063 w 11243827"/>
              <a:gd name="connsiteY231" fmla="*/ 5437380 h 5641173"/>
              <a:gd name="connsiteX232" fmla="*/ 1316379 w 11243827"/>
              <a:gd name="connsiteY232" fmla="*/ 5419601 h 5641173"/>
              <a:gd name="connsiteX233" fmla="*/ 1264090 w 11243827"/>
              <a:gd name="connsiteY233" fmla="*/ 5406153 h 5641173"/>
              <a:gd name="connsiteX234" fmla="*/ 1246374 w 11243827"/>
              <a:gd name="connsiteY234" fmla="*/ 5396631 h 5641173"/>
              <a:gd name="connsiteX235" fmla="*/ 1220190 w 11243827"/>
              <a:gd name="connsiteY235" fmla="*/ 5386301 h 5641173"/>
              <a:gd name="connsiteX236" fmla="*/ 1175643 w 11243827"/>
              <a:gd name="connsiteY236" fmla="*/ 5364651 h 5641173"/>
              <a:gd name="connsiteX237" fmla="*/ 1150342 w 11243827"/>
              <a:gd name="connsiteY237" fmla="*/ 5358447 h 5641173"/>
              <a:gd name="connsiteX238" fmla="*/ 1137272 w 11243827"/>
              <a:gd name="connsiteY238" fmla="*/ 5351191 h 5641173"/>
              <a:gd name="connsiteX239" fmla="*/ 1131268 w 11243827"/>
              <a:gd name="connsiteY239" fmla="*/ 5350530 h 5641173"/>
              <a:gd name="connsiteX240" fmla="*/ 1112024 w 11243827"/>
              <a:gd name="connsiteY240" fmla="*/ 5345786 h 5641173"/>
              <a:gd name="connsiteX241" fmla="*/ 1100870 w 11243827"/>
              <a:gd name="connsiteY241" fmla="*/ 5343651 h 5641173"/>
              <a:gd name="connsiteX242" fmla="*/ 1096383 w 11243827"/>
              <a:gd name="connsiteY242" fmla="*/ 5343015 h 5641173"/>
              <a:gd name="connsiteX243" fmla="*/ 1085571 w 11243827"/>
              <a:gd name="connsiteY243" fmla="*/ 5345836 h 5641173"/>
              <a:gd name="connsiteX244" fmla="*/ 1073168 w 11243827"/>
              <a:gd name="connsiteY244" fmla="*/ 5341521 h 5641173"/>
              <a:gd name="connsiteX245" fmla="*/ 1058039 w 11243827"/>
              <a:gd name="connsiteY245" fmla="*/ 5343504 h 5641173"/>
              <a:gd name="connsiteX246" fmla="*/ 1055426 w 11243827"/>
              <a:gd name="connsiteY246" fmla="*/ 5339088 h 5641173"/>
              <a:gd name="connsiteX247" fmla="*/ 1044738 w 11243827"/>
              <a:gd name="connsiteY247" fmla="*/ 5333063 h 5641173"/>
              <a:gd name="connsiteX248" fmla="*/ 1033909 w 11243827"/>
              <a:gd name="connsiteY248" fmla="*/ 5335680 h 5641173"/>
              <a:gd name="connsiteX249" fmla="*/ 1012649 w 11243827"/>
              <a:gd name="connsiteY249" fmla="*/ 5334541 h 5641173"/>
              <a:gd name="connsiteX250" fmla="*/ 1007115 w 11243827"/>
              <a:gd name="connsiteY250" fmla="*/ 5332775 h 5641173"/>
              <a:gd name="connsiteX251" fmla="*/ 986002 w 11243827"/>
              <a:gd name="connsiteY251" fmla="*/ 5334906 h 5641173"/>
              <a:gd name="connsiteX252" fmla="*/ 953418 w 11243827"/>
              <a:gd name="connsiteY252" fmla="*/ 5333901 h 5641173"/>
              <a:gd name="connsiteX253" fmla="*/ 916854 w 11243827"/>
              <a:gd name="connsiteY253" fmla="*/ 5329435 h 5641173"/>
              <a:gd name="connsiteX254" fmla="*/ 905651 w 11243827"/>
              <a:gd name="connsiteY254" fmla="*/ 5332114 h 5641173"/>
              <a:gd name="connsiteX255" fmla="*/ 836961 w 11243827"/>
              <a:gd name="connsiteY255" fmla="*/ 5330803 h 5641173"/>
              <a:gd name="connsiteX256" fmla="*/ 817627 w 11243827"/>
              <a:gd name="connsiteY256" fmla="*/ 5330580 h 5641173"/>
              <a:gd name="connsiteX257" fmla="*/ 801817 w 11243827"/>
              <a:gd name="connsiteY257" fmla="*/ 5325937 h 5641173"/>
              <a:gd name="connsiteX258" fmla="*/ 798857 w 11243827"/>
              <a:gd name="connsiteY258" fmla="*/ 5320979 h 5641173"/>
              <a:gd name="connsiteX259" fmla="*/ 788354 w 11243827"/>
              <a:gd name="connsiteY259" fmla="*/ 5320143 h 5641173"/>
              <a:gd name="connsiteX260" fmla="*/ 785726 w 11243827"/>
              <a:gd name="connsiteY260" fmla="*/ 5318989 h 5641173"/>
              <a:gd name="connsiteX261" fmla="*/ 770507 w 11243827"/>
              <a:gd name="connsiteY261" fmla="*/ 5313309 h 5641173"/>
              <a:gd name="connsiteX262" fmla="*/ 733810 w 11243827"/>
              <a:gd name="connsiteY262" fmla="*/ 5324286 h 5641173"/>
              <a:gd name="connsiteX263" fmla="*/ 692117 w 11243827"/>
              <a:gd name="connsiteY263" fmla="*/ 5318786 h 5641173"/>
              <a:gd name="connsiteX264" fmla="*/ 528894 w 11243827"/>
              <a:gd name="connsiteY264" fmla="*/ 5327578 h 5641173"/>
              <a:gd name="connsiteX265" fmla="*/ 507005 w 11243827"/>
              <a:gd name="connsiteY265" fmla="*/ 5310149 h 5641173"/>
              <a:gd name="connsiteX266" fmla="*/ 441302 w 11243827"/>
              <a:gd name="connsiteY266" fmla="*/ 5307062 h 5641173"/>
              <a:gd name="connsiteX267" fmla="*/ 336819 w 11243827"/>
              <a:gd name="connsiteY267" fmla="*/ 5336690 h 5641173"/>
              <a:gd name="connsiteX268" fmla="*/ 215763 w 11243827"/>
              <a:gd name="connsiteY268" fmla="*/ 5332575 h 5641173"/>
              <a:gd name="connsiteX269" fmla="*/ 205927 w 11243827"/>
              <a:gd name="connsiteY269" fmla="*/ 5339672 h 5641173"/>
              <a:gd name="connsiteX270" fmla="*/ 194189 w 11243827"/>
              <a:gd name="connsiteY270" fmla="*/ 5343588 h 5641173"/>
              <a:gd name="connsiteX271" fmla="*/ 192552 w 11243827"/>
              <a:gd name="connsiteY271" fmla="*/ 5342845 h 5641173"/>
              <a:gd name="connsiteX272" fmla="*/ 178320 w 11243827"/>
              <a:gd name="connsiteY272" fmla="*/ 5343766 h 5641173"/>
              <a:gd name="connsiteX273" fmla="*/ 175596 w 11243827"/>
              <a:gd name="connsiteY273" fmla="*/ 5346411 h 5641173"/>
              <a:gd name="connsiteX274" fmla="*/ 165951 w 11243827"/>
              <a:gd name="connsiteY274" fmla="*/ 5347808 h 5641173"/>
              <a:gd name="connsiteX275" fmla="*/ 147287 w 11243827"/>
              <a:gd name="connsiteY275" fmla="*/ 5352625 h 5641173"/>
              <a:gd name="connsiteX276" fmla="*/ 143484 w 11243827"/>
              <a:gd name="connsiteY276" fmla="*/ 5351591 h 5641173"/>
              <a:gd name="connsiteX277" fmla="*/ 114847 w 11243827"/>
              <a:gd name="connsiteY277" fmla="*/ 5355844 h 5641173"/>
              <a:gd name="connsiteX278" fmla="*/ 114306 w 11243827"/>
              <a:gd name="connsiteY278" fmla="*/ 5354983 h 5641173"/>
              <a:gd name="connsiteX279" fmla="*/ 105588 w 11243827"/>
              <a:gd name="connsiteY279" fmla="*/ 5352169 h 5641173"/>
              <a:gd name="connsiteX280" fmla="*/ 89264 w 11243827"/>
              <a:gd name="connsiteY280" fmla="*/ 5348886 h 5641173"/>
              <a:gd name="connsiteX281" fmla="*/ 49794 w 11243827"/>
              <a:gd name="connsiteY281" fmla="*/ 5329950 h 5641173"/>
              <a:gd name="connsiteX282" fmla="*/ 19924 w 11243827"/>
              <a:gd name="connsiteY282" fmla="*/ 5334282 h 5641173"/>
              <a:gd name="connsiteX283" fmla="*/ 13819 w 11243827"/>
              <a:gd name="connsiteY283" fmla="*/ 5334653 h 5641173"/>
              <a:gd name="connsiteX284" fmla="*/ 13657 w 11243827"/>
              <a:gd name="connsiteY284" fmla="*/ 5334455 h 5641173"/>
              <a:gd name="connsiteX285" fmla="*/ 7139 w 11243827"/>
              <a:gd name="connsiteY285" fmla="*/ 5334438 h 5641173"/>
              <a:gd name="connsiteX286" fmla="*/ 2684 w 11243827"/>
              <a:gd name="connsiteY286" fmla="*/ 5335333 h 5641173"/>
              <a:gd name="connsiteX287" fmla="*/ 0 w 11243827"/>
              <a:gd name="connsiteY287" fmla="*/ 5335496 h 5641173"/>
              <a:gd name="connsiteX288" fmla="*/ 0 w 11243827"/>
              <a:gd name="connsiteY288" fmla="*/ 10592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12803 w 11243827"/>
              <a:gd name="connsiteY105" fmla="*/ 5629702 h 5641173"/>
              <a:gd name="connsiteX106" fmla="*/ 7890915 w 11243827"/>
              <a:gd name="connsiteY106" fmla="*/ 5612272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20917 w 11243827"/>
              <a:gd name="connsiteY148" fmla="*/ 5426664 h 5641173"/>
              <a:gd name="connsiteX149" fmla="*/ 6724964 w 11243827"/>
              <a:gd name="connsiteY149" fmla="*/ 5414071 h 5641173"/>
              <a:gd name="connsiteX150" fmla="*/ 6717823 w 11243827"/>
              <a:gd name="connsiteY150" fmla="*/ 5410317 h 5641173"/>
              <a:gd name="connsiteX151" fmla="*/ 6660723 w 11243827"/>
              <a:gd name="connsiteY151" fmla="*/ 5408304 h 5641173"/>
              <a:gd name="connsiteX152" fmla="*/ 6532914 w 11243827"/>
              <a:gd name="connsiteY152" fmla="*/ 5431205 h 5641173"/>
              <a:gd name="connsiteX153" fmla="*/ 6317327 w 11243827"/>
              <a:gd name="connsiteY153" fmla="*/ 5481889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12803 w 11243827"/>
              <a:gd name="connsiteY105" fmla="*/ 5629702 h 5641173"/>
              <a:gd name="connsiteX106" fmla="*/ 7890915 w 11243827"/>
              <a:gd name="connsiteY106" fmla="*/ 5612272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20917 w 11243827"/>
              <a:gd name="connsiteY148" fmla="*/ 5426664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60723 w 11243827"/>
              <a:gd name="connsiteY151" fmla="*/ 5408304 h 5641173"/>
              <a:gd name="connsiteX152" fmla="*/ 6532914 w 11243827"/>
              <a:gd name="connsiteY152" fmla="*/ 5431205 h 5641173"/>
              <a:gd name="connsiteX153" fmla="*/ 6317327 w 11243827"/>
              <a:gd name="connsiteY153" fmla="*/ 5481889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12803 w 11243827"/>
              <a:gd name="connsiteY105" fmla="*/ 5629702 h 5641173"/>
              <a:gd name="connsiteX106" fmla="*/ 7890915 w 11243827"/>
              <a:gd name="connsiteY106" fmla="*/ 5612272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20917 w 11243827"/>
              <a:gd name="connsiteY148" fmla="*/ 5637174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60723 w 11243827"/>
              <a:gd name="connsiteY151" fmla="*/ 5408304 h 5641173"/>
              <a:gd name="connsiteX152" fmla="*/ 6532914 w 11243827"/>
              <a:gd name="connsiteY152" fmla="*/ 5431205 h 5641173"/>
              <a:gd name="connsiteX153" fmla="*/ 6317327 w 11243827"/>
              <a:gd name="connsiteY153" fmla="*/ 5481889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12803 w 11243827"/>
              <a:gd name="connsiteY105" fmla="*/ 5629702 h 5641173"/>
              <a:gd name="connsiteX106" fmla="*/ 7890915 w 11243827"/>
              <a:gd name="connsiteY106" fmla="*/ 5612272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804792 w 11243827"/>
              <a:gd name="connsiteY148" fmla="*/ 5439822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60723 w 11243827"/>
              <a:gd name="connsiteY151" fmla="*/ 5408304 h 5641173"/>
              <a:gd name="connsiteX152" fmla="*/ 6532914 w 11243827"/>
              <a:gd name="connsiteY152" fmla="*/ 5431205 h 5641173"/>
              <a:gd name="connsiteX153" fmla="*/ 6317327 w 11243827"/>
              <a:gd name="connsiteY153" fmla="*/ 5481889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12803 w 11243827"/>
              <a:gd name="connsiteY105" fmla="*/ 5629702 h 5641173"/>
              <a:gd name="connsiteX106" fmla="*/ 7890915 w 11243827"/>
              <a:gd name="connsiteY106" fmla="*/ 5612272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804792 w 11243827"/>
              <a:gd name="connsiteY148" fmla="*/ 5439822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60723 w 11243827"/>
              <a:gd name="connsiteY151" fmla="*/ 5408304 h 5641173"/>
              <a:gd name="connsiteX152" fmla="*/ 6532914 w 11243827"/>
              <a:gd name="connsiteY152" fmla="*/ 5431205 h 5641173"/>
              <a:gd name="connsiteX153" fmla="*/ 6317327 w 11243827"/>
              <a:gd name="connsiteY153" fmla="*/ 5481889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12803 w 11243827"/>
              <a:gd name="connsiteY105" fmla="*/ 5629702 h 5641173"/>
              <a:gd name="connsiteX106" fmla="*/ 7890915 w 11243827"/>
              <a:gd name="connsiteY106" fmla="*/ 5612272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60723 w 11243827"/>
              <a:gd name="connsiteY151" fmla="*/ 5408304 h 5641173"/>
              <a:gd name="connsiteX152" fmla="*/ 6532914 w 11243827"/>
              <a:gd name="connsiteY152" fmla="*/ 5431205 h 5641173"/>
              <a:gd name="connsiteX153" fmla="*/ 6317327 w 11243827"/>
              <a:gd name="connsiteY153" fmla="*/ 5481889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12803 w 11243827"/>
              <a:gd name="connsiteY105" fmla="*/ 5629702 h 5641173"/>
              <a:gd name="connsiteX106" fmla="*/ 7890915 w 11243827"/>
              <a:gd name="connsiteY106" fmla="*/ 5612272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60723 w 11243827"/>
              <a:gd name="connsiteY151" fmla="*/ 5408304 h 5641173"/>
              <a:gd name="connsiteX152" fmla="*/ 6532914 w 11243827"/>
              <a:gd name="connsiteY152" fmla="*/ 5431205 h 5641173"/>
              <a:gd name="connsiteX153" fmla="*/ 6317327 w 11243827"/>
              <a:gd name="connsiteY153" fmla="*/ 5481889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12803 w 11243827"/>
              <a:gd name="connsiteY105" fmla="*/ 5629702 h 5641173"/>
              <a:gd name="connsiteX106" fmla="*/ 7890915 w 11243827"/>
              <a:gd name="connsiteY106" fmla="*/ 5612272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60723 w 11243827"/>
              <a:gd name="connsiteY151" fmla="*/ 540830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12803 w 11243827"/>
              <a:gd name="connsiteY105" fmla="*/ 5629702 h 5641173"/>
              <a:gd name="connsiteX106" fmla="*/ 7890915 w 11243827"/>
              <a:gd name="connsiteY106" fmla="*/ 5612272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890915 w 11243827"/>
              <a:gd name="connsiteY106" fmla="*/ 5612272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87273"/>
              <a:gd name="connsiteX1" fmla="*/ 11243827 w 11243827"/>
              <a:gd name="connsiteY1" fmla="*/ 1470035 h 5687273"/>
              <a:gd name="connsiteX2" fmla="*/ 11243827 w 11243827"/>
              <a:gd name="connsiteY2" fmla="*/ 5001571 h 5687273"/>
              <a:gd name="connsiteX3" fmla="*/ 11243827 w 11243827"/>
              <a:gd name="connsiteY3" fmla="*/ 5209610 h 5687273"/>
              <a:gd name="connsiteX4" fmla="*/ 11240675 w 11243827"/>
              <a:gd name="connsiteY4" fmla="*/ 5210442 h 5687273"/>
              <a:gd name="connsiteX5" fmla="*/ 11179959 w 11243827"/>
              <a:gd name="connsiteY5" fmla="*/ 5221199 h 5687273"/>
              <a:gd name="connsiteX6" fmla="*/ 11105493 w 11243827"/>
              <a:gd name="connsiteY6" fmla="*/ 5259905 h 5687273"/>
              <a:gd name="connsiteX7" fmla="*/ 11078640 w 11243827"/>
              <a:gd name="connsiteY7" fmla="*/ 5263531 h 5687273"/>
              <a:gd name="connsiteX8" fmla="*/ 11079616 w 11243827"/>
              <a:gd name="connsiteY8" fmla="*/ 5270380 h 5687273"/>
              <a:gd name="connsiteX9" fmla="*/ 11069641 w 11243827"/>
              <a:gd name="connsiteY9" fmla="*/ 5270884 h 5687273"/>
              <a:gd name="connsiteX10" fmla="*/ 11047377 w 11243827"/>
              <a:gd name="connsiteY10" fmla="*/ 5271051 h 5687273"/>
              <a:gd name="connsiteX11" fmla="*/ 10980705 w 11243827"/>
              <a:gd name="connsiteY11" fmla="*/ 5272951 h 5687273"/>
              <a:gd name="connsiteX12" fmla="*/ 10962514 w 11243827"/>
              <a:gd name="connsiteY12" fmla="*/ 5286084 h 5687273"/>
              <a:gd name="connsiteX13" fmla="*/ 10945307 w 11243827"/>
              <a:gd name="connsiteY13" fmla="*/ 5286290 h 5687273"/>
              <a:gd name="connsiteX14" fmla="*/ 10845516 w 11243827"/>
              <a:gd name="connsiteY14" fmla="*/ 5303894 h 5687273"/>
              <a:gd name="connsiteX15" fmla="*/ 10831795 w 11243827"/>
              <a:gd name="connsiteY15" fmla="*/ 5305210 h 5687273"/>
              <a:gd name="connsiteX16" fmla="*/ 10824365 w 11243827"/>
              <a:gd name="connsiteY16" fmla="*/ 5311111 h 5687273"/>
              <a:gd name="connsiteX17" fmla="*/ 10797756 w 11243827"/>
              <a:gd name="connsiteY17" fmla="*/ 5312285 h 5687273"/>
              <a:gd name="connsiteX18" fmla="*/ 10796525 w 11243827"/>
              <a:gd name="connsiteY18" fmla="*/ 5315645 h 5687273"/>
              <a:gd name="connsiteX19" fmla="*/ 10709063 w 11243827"/>
              <a:gd name="connsiteY19" fmla="*/ 5344492 h 5687273"/>
              <a:gd name="connsiteX20" fmla="*/ 10694078 w 11243827"/>
              <a:gd name="connsiteY20" fmla="*/ 5349258 h 5687273"/>
              <a:gd name="connsiteX21" fmla="*/ 10681131 w 11243827"/>
              <a:gd name="connsiteY21" fmla="*/ 5347812 h 5687273"/>
              <a:gd name="connsiteX22" fmla="*/ 10609448 w 11243827"/>
              <a:gd name="connsiteY22" fmla="*/ 5351931 h 5687273"/>
              <a:gd name="connsiteX23" fmla="*/ 10592397 w 11243827"/>
              <a:gd name="connsiteY23" fmla="*/ 5349402 h 5687273"/>
              <a:gd name="connsiteX24" fmla="*/ 10585227 w 11243827"/>
              <a:gd name="connsiteY24" fmla="*/ 5344063 h 5687273"/>
              <a:gd name="connsiteX25" fmla="*/ 10557472 w 11243827"/>
              <a:gd name="connsiteY25" fmla="*/ 5354151 h 5687273"/>
              <a:gd name="connsiteX26" fmla="*/ 10514646 w 11243827"/>
              <a:gd name="connsiteY26" fmla="*/ 5361064 h 5687273"/>
              <a:gd name="connsiteX27" fmla="*/ 10494292 w 11243827"/>
              <a:gd name="connsiteY27" fmla="*/ 5366054 h 5687273"/>
              <a:gd name="connsiteX28" fmla="*/ 10477869 w 11243827"/>
              <a:gd name="connsiteY28" fmla="*/ 5363025 h 5687273"/>
              <a:gd name="connsiteX29" fmla="*/ 10384411 w 11243827"/>
              <a:gd name="connsiteY29" fmla="*/ 5362257 h 5687273"/>
              <a:gd name="connsiteX30" fmla="*/ 10362921 w 11243827"/>
              <a:gd name="connsiteY30" fmla="*/ 5357444 h 5687273"/>
              <a:gd name="connsiteX31" fmla="*/ 10352736 w 11243827"/>
              <a:gd name="connsiteY31" fmla="*/ 5347851 h 5687273"/>
              <a:gd name="connsiteX32" fmla="*/ 10344754 w 11243827"/>
              <a:gd name="connsiteY32" fmla="*/ 5351272 h 5687273"/>
              <a:gd name="connsiteX33" fmla="*/ 10288226 w 11243827"/>
              <a:gd name="connsiteY33" fmla="*/ 5351613 h 5687273"/>
              <a:gd name="connsiteX34" fmla="*/ 10251350 w 11243827"/>
              <a:gd name="connsiteY34" fmla="*/ 5352711 h 5687273"/>
              <a:gd name="connsiteX35" fmla="*/ 10249108 w 11243827"/>
              <a:gd name="connsiteY35" fmla="*/ 5365881 h 5687273"/>
              <a:gd name="connsiteX36" fmla="*/ 10216272 w 11243827"/>
              <a:gd name="connsiteY36" fmla="*/ 5370573 h 5687273"/>
              <a:gd name="connsiteX37" fmla="*/ 10181278 w 11243827"/>
              <a:gd name="connsiteY37" fmla="*/ 5362119 h 5687273"/>
              <a:gd name="connsiteX38" fmla="*/ 10140033 w 11243827"/>
              <a:gd name="connsiteY38" fmla="*/ 5363304 h 5687273"/>
              <a:gd name="connsiteX39" fmla="*/ 10115353 w 11243827"/>
              <a:gd name="connsiteY39" fmla="*/ 5363869 h 5687273"/>
              <a:gd name="connsiteX40" fmla="*/ 10050578 w 11243827"/>
              <a:gd name="connsiteY40" fmla="*/ 5376153 h 5687273"/>
              <a:gd name="connsiteX41" fmla="*/ 9945478 w 11243827"/>
              <a:gd name="connsiteY41" fmla="*/ 5422859 h 5687273"/>
              <a:gd name="connsiteX42" fmla="*/ 9912481 w 11243827"/>
              <a:gd name="connsiteY42" fmla="*/ 5429477 h 5687273"/>
              <a:gd name="connsiteX43" fmla="*/ 9906713 w 11243827"/>
              <a:gd name="connsiteY43" fmla="*/ 5426784 h 5687273"/>
              <a:gd name="connsiteX44" fmla="*/ 9742436 w 11243827"/>
              <a:gd name="connsiteY44" fmla="*/ 5454834 h 5687273"/>
              <a:gd name="connsiteX45" fmla="*/ 9713044 w 11243827"/>
              <a:gd name="connsiteY45" fmla="*/ 5456476 h 5687273"/>
              <a:gd name="connsiteX46" fmla="*/ 9691033 w 11243827"/>
              <a:gd name="connsiteY46" fmla="*/ 5455451 h 5687273"/>
              <a:gd name="connsiteX47" fmla="*/ 9638355 w 11243827"/>
              <a:gd name="connsiteY47" fmla="*/ 5464794 h 5687273"/>
              <a:gd name="connsiteX48" fmla="*/ 9552434 w 11243827"/>
              <a:gd name="connsiteY48" fmla="*/ 5485280 h 5687273"/>
              <a:gd name="connsiteX49" fmla="*/ 9533883 w 11243827"/>
              <a:gd name="connsiteY49" fmla="*/ 5488516 h 5687273"/>
              <a:gd name="connsiteX50" fmla="*/ 9516916 w 11243827"/>
              <a:gd name="connsiteY50" fmla="*/ 5486828 h 5687273"/>
              <a:gd name="connsiteX51" fmla="*/ 9512093 w 11243827"/>
              <a:gd name="connsiteY51" fmla="*/ 5482541 h 5687273"/>
              <a:gd name="connsiteX52" fmla="*/ 9501725 w 11243827"/>
              <a:gd name="connsiteY52" fmla="*/ 5483603 h 5687273"/>
              <a:gd name="connsiteX53" fmla="*/ 9498754 w 11243827"/>
              <a:gd name="connsiteY53" fmla="*/ 5482951 h 5687273"/>
              <a:gd name="connsiteX54" fmla="*/ 9481932 w 11243827"/>
              <a:gd name="connsiteY54" fmla="*/ 5480151 h 5687273"/>
              <a:gd name="connsiteX55" fmla="*/ 9451321 w 11243827"/>
              <a:gd name="connsiteY55" fmla="*/ 5497375 h 5687273"/>
              <a:gd name="connsiteX56" fmla="*/ 9409298 w 11243827"/>
              <a:gd name="connsiteY56" fmla="*/ 5499478 h 5687273"/>
              <a:gd name="connsiteX57" fmla="*/ 9257007 w 11243827"/>
              <a:gd name="connsiteY57" fmla="*/ 5537183 h 5687273"/>
              <a:gd name="connsiteX58" fmla="*/ 9229078 w 11243827"/>
              <a:gd name="connsiteY58" fmla="*/ 5524154 h 5687273"/>
              <a:gd name="connsiteX59" fmla="*/ 9165105 w 11243827"/>
              <a:gd name="connsiteY59" fmla="*/ 5532892 h 5687273"/>
              <a:gd name="connsiteX60" fmla="*/ 9077301 w 11243827"/>
              <a:gd name="connsiteY60" fmla="*/ 5580356 h 5687273"/>
              <a:gd name="connsiteX61" fmla="*/ 8960065 w 11243827"/>
              <a:gd name="connsiteY61" fmla="*/ 5597982 h 5687273"/>
              <a:gd name="connsiteX62" fmla="*/ 8953536 w 11243827"/>
              <a:gd name="connsiteY62" fmla="*/ 5606638 h 5687273"/>
              <a:gd name="connsiteX63" fmla="*/ 8943907 w 11243827"/>
              <a:gd name="connsiteY63" fmla="*/ 5612541 h 5687273"/>
              <a:gd name="connsiteX64" fmla="*/ 8942046 w 11243827"/>
              <a:gd name="connsiteY64" fmla="*/ 5612112 h 5687273"/>
              <a:gd name="connsiteX65" fmla="*/ 8928824 w 11243827"/>
              <a:gd name="connsiteY65" fmla="*/ 5615549 h 5687273"/>
              <a:gd name="connsiteX66" fmla="*/ 8927294 w 11243827"/>
              <a:gd name="connsiteY66" fmla="*/ 5618607 h 5687273"/>
              <a:gd name="connsiteX67" fmla="*/ 8918651 w 11243827"/>
              <a:gd name="connsiteY67" fmla="*/ 5621688 h 5687273"/>
              <a:gd name="connsiteX68" fmla="*/ 8902772 w 11243827"/>
              <a:gd name="connsiteY68" fmla="*/ 5629703 h 5687273"/>
              <a:gd name="connsiteX69" fmla="*/ 8898724 w 11243827"/>
              <a:gd name="connsiteY69" fmla="*/ 5629379 h 5687273"/>
              <a:gd name="connsiteX70" fmla="*/ 8873099 w 11243827"/>
              <a:gd name="connsiteY70" fmla="*/ 5638628 h 5687273"/>
              <a:gd name="connsiteX71" fmla="*/ 8872234 w 11243827"/>
              <a:gd name="connsiteY71" fmla="*/ 5637889 h 5687273"/>
              <a:gd name="connsiteX72" fmla="*/ 8862777 w 11243827"/>
              <a:gd name="connsiteY72" fmla="*/ 5636711 h 5687273"/>
              <a:gd name="connsiteX73" fmla="*/ 8845869 w 11243827"/>
              <a:gd name="connsiteY73" fmla="*/ 5636436 h 5687273"/>
              <a:gd name="connsiteX74" fmla="*/ 8800548 w 11243827"/>
              <a:gd name="connsiteY74" fmla="*/ 5625084 h 5687273"/>
              <a:gd name="connsiteX75" fmla="*/ 8773774 w 11243827"/>
              <a:gd name="connsiteY75" fmla="*/ 5634630 h 5687273"/>
              <a:gd name="connsiteX76" fmla="*/ 8698255 w 11243827"/>
              <a:gd name="connsiteY76" fmla="*/ 5636083 h 5687273"/>
              <a:gd name="connsiteX77" fmla="*/ 8619167 w 11243827"/>
              <a:gd name="connsiteY77" fmla="*/ 5619130 h 5687273"/>
              <a:gd name="connsiteX78" fmla="*/ 8539822 w 11243827"/>
              <a:gd name="connsiteY78" fmla="*/ 5616905 h 5687273"/>
              <a:gd name="connsiteX79" fmla="*/ 8511094 w 11243827"/>
              <a:gd name="connsiteY79" fmla="*/ 5617360 h 5687273"/>
              <a:gd name="connsiteX80" fmla="*/ 8459886 w 11243827"/>
              <a:gd name="connsiteY80" fmla="*/ 5612612 h 5687273"/>
              <a:gd name="connsiteX81" fmla="*/ 8436432 w 11243827"/>
              <a:gd name="connsiteY81" fmla="*/ 5606990 h 5687273"/>
              <a:gd name="connsiteX82" fmla="*/ 8435403 w 11243827"/>
              <a:gd name="connsiteY82" fmla="*/ 5607336 h 5687273"/>
              <a:gd name="connsiteX83" fmla="*/ 8433307 w 11243827"/>
              <a:gd name="connsiteY83" fmla="*/ 5604917 h 5687273"/>
              <a:gd name="connsiteX84" fmla="*/ 8428968 w 11243827"/>
              <a:gd name="connsiteY84" fmla="*/ 5603796 h 5687273"/>
              <a:gd name="connsiteX85" fmla="*/ 8417124 w 11243827"/>
              <a:gd name="connsiteY85" fmla="*/ 5604518 h 5687273"/>
              <a:gd name="connsiteX86" fmla="*/ 8412669 w 11243827"/>
              <a:gd name="connsiteY86" fmla="*/ 5605413 h 5687273"/>
              <a:gd name="connsiteX87" fmla="*/ 8406152 w 11243827"/>
              <a:gd name="connsiteY87" fmla="*/ 5605396 h 5687273"/>
              <a:gd name="connsiteX88" fmla="*/ 8405989 w 11243827"/>
              <a:gd name="connsiteY88" fmla="*/ 5605197 h 5687273"/>
              <a:gd name="connsiteX89" fmla="*/ 8399884 w 11243827"/>
              <a:gd name="connsiteY89" fmla="*/ 5605568 h 5687273"/>
              <a:gd name="connsiteX90" fmla="*/ 8370014 w 11243827"/>
              <a:gd name="connsiteY90" fmla="*/ 5609900 h 5687273"/>
              <a:gd name="connsiteX91" fmla="*/ 8330544 w 11243827"/>
              <a:gd name="connsiteY91" fmla="*/ 5590964 h 5687273"/>
              <a:gd name="connsiteX92" fmla="*/ 8314221 w 11243827"/>
              <a:gd name="connsiteY92" fmla="*/ 5587682 h 5687273"/>
              <a:gd name="connsiteX93" fmla="*/ 8305502 w 11243827"/>
              <a:gd name="connsiteY93" fmla="*/ 5584868 h 5687273"/>
              <a:gd name="connsiteX94" fmla="*/ 8304962 w 11243827"/>
              <a:gd name="connsiteY94" fmla="*/ 5584007 h 5687273"/>
              <a:gd name="connsiteX95" fmla="*/ 8276324 w 11243827"/>
              <a:gd name="connsiteY95" fmla="*/ 5588260 h 5687273"/>
              <a:gd name="connsiteX96" fmla="*/ 8272522 w 11243827"/>
              <a:gd name="connsiteY96" fmla="*/ 5587226 h 5687273"/>
              <a:gd name="connsiteX97" fmla="*/ 8253857 w 11243827"/>
              <a:gd name="connsiteY97" fmla="*/ 5592043 h 5687273"/>
              <a:gd name="connsiteX98" fmla="*/ 8244212 w 11243827"/>
              <a:gd name="connsiteY98" fmla="*/ 5593439 h 5687273"/>
              <a:gd name="connsiteX99" fmla="*/ 8241488 w 11243827"/>
              <a:gd name="connsiteY99" fmla="*/ 5596085 h 5687273"/>
              <a:gd name="connsiteX100" fmla="*/ 8227256 w 11243827"/>
              <a:gd name="connsiteY100" fmla="*/ 5597005 h 5687273"/>
              <a:gd name="connsiteX101" fmla="*/ 8225619 w 11243827"/>
              <a:gd name="connsiteY101" fmla="*/ 5596262 h 5687273"/>
              <a:gd name="connsiteX102" fmla="*/ 8213882 w 11243827"/>
              <a:gd name="connsiteY102" fmla="*/ 5600179 h 5687273"/>
              <a:gd name="connsiteX103" fmla="*/ 8204045 w 11243827"/>
              <a:gd name="connsiteY103" fmla="*/ 5607275 h 5687273"/>
              <a:gd name="connsiteX104" fmla="*/ 8082989 w 11243827"/>
              <a:gd name="connsiteY104" fmla="*/ 5603160 h 5687273"/>
              <a:gd name="connsiteX105" fmla="*/ 7976942 w 11243827"/>
              <a:gd name="connsiteY105" fmla="*/ 5598455 h 5687273"/>
              <a:gd name="connsiteX106" fmla="*/ 7915584 w 11243827"/>
              <a:gd name="connsiteY106" fmla="*/ 5684635 h 5687273"/>
              <a:gd name="connsiteX107" fmla="*/ 7727691 w 11243827"/>
              <a:gd name="connsiteY107" fmla="*/ 5621064 h 5687273"/>
              <a:gd name="connsiteX108" fmla="*/ 7685998 w 11243827"/>
              <a:gd name="connsiteY108" fmla="*/ 5615564 h 5687273"/>
              <a:gd name="connsiteX109" fmla="*/ 7649302 w 11243827"/>
              <a:gd name="connsiteY109" fmla="*/ 5626541 h 5687273"/>
              <a:gd name="connsiteX110" fmla="*/ 7634083 w 11243827"/>
              <a:gd name="connsiteY110" fmla="*/ 5620862 h 5687273"/>
              <a:gd name="connsiteX111" fmla="*/ 7631455 w 11243827"/>
              <a:gd name="connsiteY111" fmla="*/ 5619708 h 5687273"/>
              <a:gd name="connsiteX112" fmla="*/ 7620952 w 11243827"/>
              <a:gd name="connsiteY112" fmla="*/ 5618872 h 5687273"/>
              <a:gd name="connsiteX113" fmla="*/ 7617992 w 11243827"/>
              <a:gd name="connsiteY113" fmla="*/ 5613914 h 5687273"/>
              <a:gd name="connsiteX114" fmla="*/ 7602182 w 11243827"/>
              <a:gd name="connsiteY114" fmla="*/ 5609271 h 5687273"/>
              <a:gd name="connsiteX115" fmla="*/ 7582847 w 11243827"/>
              <a:gd name="connsiteY115" fmla="*/ 5609047 h 5687273"/>
              <a:gd name="connsiteX116" fmla="*/ 7514158 w 11243827"/>
              <a:gd name="connsiteY116" fmla="*/ 5607737 h 5687273"/>
              <a:gd name="connsiteX117" fmla="*/ 7502955 w 11243827"/>
              <a:gd name="connsiteY117" fmla="*/ 5610415 h 5687273"/>
              <a:gd name="connsiteX118" fmla="*/ 7466391 w 11243827"/>
              <a:gd name="connsiteY118" fmla="*/ 5605949 h 5687273"/>
              <a:gd name="connsiteX119" fmla="*/ 7433806 w 11243827"/>
              <a:gd name="connsiteY119" fmla="*/ 5604945 h 5687273"/>
              <a:gd name="connsiteX120" fmla="*/ 7412693 w 11243827"/>
              <a:gd name="connsiteY120" fmla="*/ 5607075 h 5687273"/>
              <a:gd name="connsiteX121" fmla="*/ 7407159 w 11243827"/>
              <a:gd name="connsiteY121" fmla="*/ 5605310 h 5687273"/>
              <a:gd name="connsiteX122" fmla="*/ 7385900 w 11243827"/>
              <a:gd name="connsiteY122" fmla="*/ 5604171 h 5687273"/>
              <a:gd name="connsiteX123" fmla="*/ 7375071 w 11243827"/>
              <a:gd name="connsiteY123" fmla="*/ 5606788 h 5687273"/>
              <a:gd name="connsiteX124" fmla="*/ 7364382 w 11243827"/>
              <a:gd name="connsiteY124" fmla="*/ 5600762 h 5687273"/>
              <a:gd name="connsiteX125" fmla="*/ 7361770 w 11243827"/>
              <a:gd name="connsiteY125" fmla="*/ 5596347 h 5687273"/>
              <a:gd name="connsiteX126" fmla="*/ 7346641 w 11243827"/>
              <a:gd name="connsiteY126" fmla="*/ 5598329 h 5687273"/>
              <a:gd name="connsiteX127" fmla="*/ 7334238 w 11243827"/>
              <a:gd name="connsiteY127" fmla="*/ 5594014 h 5687273"/>
              <a:gd name="connsiteX128" fmla="*/ 7323426 w 11243827"/>
              <a:gd name="connsiteY128" fmla="*/ 5596835 h 5687273"/>
              <a:gd name="connsiteX129" fmla="*/ 7318938 w 11243827"/>
              <a:gd name="connsiteY129" fmla="*/ 5596200 h 5687273"/>
              <a:gd name="connsiteX130" fmla="*/ 7307784 w 11243827"/>
              <a:gd name="connsiteY130" fmla="*/ 5594065 h 5687273"/>
              <a:gd name="connsiteX131" fmla="*/ 7288540 w 11243827"/>
              <a:gd name="connsiteY131" fmla="*/ 5589320 h 5687273"/>
              <a:gd name="connsiteX132" fmla="*/ 7282537 w 11243827"/>
              <a:gd name="connsiteY132" fmla="*/ 5588660 h 5687273"/>
              <a:gd name="connsiteX133" fmla="*/ 7269466 w 11243827"/>
              <a:gd name="connsiteY133" fmla="*/ 5581404 h 5687273"/>
              <a:gd name="connsiteX134" fmla="*/ 7244165 w 11243827"/>
              <a:gd name="connsiteY134" fmla="*/ 5575200 h 5687273"/>
              <a:gd name="connsiteX135" fmla="*/ 7199619 w 11243827"/>
              <a:gd name="connsiteY135" fmla="*/ 5553550 h 5687273"/>
              <a:gd name="connsiteX136" fmla="*/ 7173434 w 11243827"/>
              <a:gd name="connsiteY136" fmla="*/ 5543219 h 5687273"/>
              <a:gd name="connsiteX137" fmla="*/ 7155718 w 11243827"/>
              <a:gd name="connsiteY137" fmla="*/ 5533697 h 5687273"/>
              <a:gd name="connsiteX138" fmla="*/ 7103430 w 11243827"/>
              <a:gd name="connsiteY138" fmla="*/ 5520249 h 5687273"/>
              <a:gd name="connsiteX139" fmla="*/ 7013746 w 11243827"/>
              <a:gd name="connsiteY139" fmla="*/ 5502470 h 5687273"/>
              <a:gd name="connsiteX140" fmla="*/ 6995379 w 11243827"/>
              <a:gd name="connsiteY140" fmla="*/ 5497693 h 5687273"/>
              <a:gd name="connsiteX141" fmla="*/ 6982475 w 11243827"/>
              <a:gd name="connsiteY141" fmla="*/ 5489641 h 5687273"/>
              <a:gd name="connsiteX142" fmla="*/ 6981994 w 11243827"/>
              <a:gd name="connsiteY142" fmla="*/ 5484335 h 5687273"/>
              <a:gd name="connsiteX143" fmla="*/ 6972355 w 11243827"/>
              <a:gd name="connsiteY143" fmla="*/ 5481074 h 5687273"/>
              <a:gd name="connsiteX144" fmla="*/ 6970394 w 11243827"/>
              <a:gd name="connsiteY144" fmla="*/ 5479383 h 5687273"/>
              <a:gd name="connsiteX145" fmla="*/ 6958543 w 11243827"/>
              <a:gd name="connsiteY145" fmla="*/ 5470507 h 5687273"/>
              <a:gd name="connsiteX146" fmla="*/ 6918276 w 11243827"/>
              <a:gd name="connsiteY146" fmla="*/ 5472034 h 5687273"/>
              <a:gd name="connsiteX147" fmla="*/ 6881046 w 11243827"/>
              <a:gd name="connsiteY147" fmla="*/ 5457070 h 5687273"/>
              <a:gd name="connsiteX148" fmla="*/ 6752164 w 11243827"/>
              <a:gd name="connsiteY148" fmla="*/ 5425021 h 5687273"/>
              <a:gd name="connsiteX149" fmla="*/ 6724964 w 11243827"/>
              <a:gd name="connsiteY149" fmla="*/ 5414071 h 5687273"/>
              <a:gd name="connsiteX150" fmla="*/ 6683286 w 11243827"/>
              <a:gd name="connsiteY150" fmla="*/ 5405383 h 5687273"/>
              <a:gd name="connsiteX151" fmla="*/ 6644277 w 11243827"/>
              <a:gd name="connsiteY151" fmla="*/ 5429684 h 5687273"/>
              <a:gd name="connsiteX152" fmla="*/ 6532914 w 11243827"/>
              <a:gd name="connsiteY152" fmla="*/ 5431205 h 5687273"/>
              <a:gd name="connsiteX153" fmla="*/ 6307459 w 11243827"/>
              <a:gd name="connsiteY153" fmla="*/ 5467087 h 5687273"/>
              <a:gd name="connsiteX154" fmla="*/ 6196243 w 11243827"/>
              <a:gd name="connsiteY154" fmla="*/ 5515042 h 5687273"/>
              <a:gd name="connsiteX155" fmla="*/ 6099124 w 11243827"/>
              <a:gd name="connsiteY155" fmla="*/ 5516848 h 5687273"/>
              <a:gd name="connsiteX156" fmla="*/ 6016077 w 11243827"/>
              <a:gd name="connsiteY156" fmla="*/ 5528642 h 5687273"/>
              <a:gd name="connsiteX157" fmla="*/ 6004389 w 11243827"/>
              <a:gd name="connsiteY157" fmla="*/ 5531206 h 5687273"/>
              <a:gd name="connsiteX158" fmla="*/ 5933945 w 11243827"/>
              <a:gd name="connsiteY158" fmla="*/ 5538840 h 5687273"/>
              <a:gd name="connsiteX159" fmla="*/ 5883936 w 11243827"/>
              <a:gd name="connsiteY159" fmla="*/ 5553807 h 5687273"/>
              <a:gd name="connsiteX160" fmla="*/ 5798331 w 11243827"/>
              <a:gd name="connsiteY160" fmla="*/ 5564248 h 5687273"/>
              <a:gd name="connsiteX161" fmla="*/ 5712738 w 11243827"/>
              <a:gd name="connsiteY161" fmla="*/ 5573120 h 5687273"/>
              <a:gd name="connsiteX162" fmla="*/ 5681342 w 11243827"/>
              <a:gd name="connsiteY162" fmla="*/ 5575621 h 5687273"/>
              <a:gd name="connsiteX163" fmla="*/ 5627167 w 11243827"/>
              <a:gd name="connsiteY163" fmla="*/ 5583215 h 5687273"/>
              <a:gd name="connsiteX164" fmla="*/ 5591414 w 11243827"/>
              <a:gd name="connsiteY164" fmla="*/ 5587695 h 5687273"/>
              <a:gd name="connsiteX165" fmla="*/ 5583028 w 11243827"/>
              <a:gd name="connsiteY165" fmla="*/ 5580877 h 5687273"/>
              <a:gd name="connsiteX166" fmla="*/ 5549426 w 11243827"/>
              <a:gd name="connsiteY166" fmla="*/ 5582858 h 5687273"/>
              <a:gd name="connsiteX167" fmla="*/ 5519999 w 11243827"/>
              <a:gd name="connsiteY167" fmla="*/ 5592246 h 5687273"/>
              <a:gd name="connsiteX168" fmla="*/ 5480028 w 11243827"/>
              <a:gd name="connsiteY168" fmla="*/ 5597282 h 5687273"/>
              <a:gd name="connsiteX169" fmla="*/ 5456175 w 11243827"/>
              <a:gd name="connsiteY169" fmla="*/ 5600371 h 5687273"/>
              <a:gd name="connsiteX170" fmla="*/ 5388463 w 11243827"/>
              <a:gd name="connsiteY170" fmla="*/ 5602638 h 5687273"/>
              <a:gd name="connsiteX171" fmla="*/ 5265898 w 11243827"/>
              <a:gd name="connsiteY171" fmla="*/ 5591830 h 5687273"/>
              <a:gd name="connsiteX172" fmla="*/ 5231231 w 11243827"/>
              <a:gd name="connsiteY172" fmla="*/ 5592790 h 5687273"/>
              <a:gd name="connsiteX173" fmla="*/ 5226996 w 11243827"/>
              <a:gd name="connsiteY173" fmla="*/ 5595040 h 5687273"/>
              <a:gd name="connsiteX174" fmla="*/ 5175988 w 11243827"/>
              <a:gd name="connsiteY174" fmla="*/ 5588131 h 5687273"/>
              <a:gd name="connsiteX175" fmla="*/ 5107470 w 11243827"/>
              <a:gd name="connsiteY175" fmla="*/ 5594771 h 5687273"/>
              <a:gd name="connsiteX176" fmla="*/ 5027868 w 11243827"/>
              <a:gd name="connsiteY176" fmla="*/ 5605624 h 5687273"/>
              <a:gd name="connsiteX177" fmla="*/ 5007324 w 11243827"/>
              <a:gd name="connsiteY177" fmla="*/ 5609209 h 5687273"/>
              <a:gd name="connsiteX178" fmla="*/ 4952559 w 11243827"/>
              <a:gd name="connsiteY178" fmla="*/ 5611402 h 5687273"/>
              <a:gd name="connsiteX179" fmla="*/ 4826081 w 11243827"/>
              <a:gd name="connsiteY179" fmla="*/ 5616191 h 5687273"/>
              <a:gd name="connsiteX180" fmla="*/ 4823501 w 11243827"/>
              <a:gd name="connsiteY180" fmla="*/ 5619174 h 5687273"/>
              <a:gd name="connsiteX181" fmla="*/ 4813093 w 11243827"/>
              <a:gd name="connsiteY181" fmla="*/ 5620026 h 5687273"/>
              <a:gd name="connsiteX182" fmla="*/ 4810563 w 11243827"/>
              <a:gd name="connsiteY182" fmla="*/ 5620787 h 5687273"/>
              <a:gd name="connsiteX183" fmla="*/ 4795818 w 11243827"/>
              <a:gd name="connsiteY183" fmla="*/ 5624618 h 5687273"/>
              <a:gd name="connsiteX184" fmla="*/ 4758404 w 11243827"/>
              <a:gd name="connsiteY184" fmla="*/ 5619510 h 5687273"/>
              <a:gd name="connsiteX185" fmla="*/ 4717254 w 11243827"/>
              <a:gd name="connsiteY185" fmla="*/ 5624155 h 5687273"/>
              <a:gd name="connsiteX186" fmla="*/ 4591958 w 11243827"/>
              <a:gd name="connsiteY186" fmla="*/ 5624710 h 5687273"/>
              <a:gd name="connsiteX187" fmla="*/ 4476215 w 11243827"/>
              <a:gd name="connsiteY187" fmla="*/ 5628210 h 5687273"/>
              <a:gd name="connsiteX188" fmla="*/ 4425193 w 11243827"/>
              <a:gd name="connsiteY188" fmla="*/ 5627414 h 5687273"/>
              <a:gd name="connsiteX189" fmla="*/ 4383866 w 11243827"/>
              <a:gd name="connsiteY189" fmla="*/ 5626546 h 5687273"/>
              <a:gd name="connsiteX190" fmla="*/ 4385596 w 11243827"/>
              <a:gd name="connsiteY190" fmla="*/ 5634646 h 5687273"/>
              <a:gd name="connsiteX191" fmla="*/ 4360864 w 11243827"/>
              <a:gd name="connsiteY191" fmla="*/ 5641173 h 5687273"/>
              <a:gd name="connsiteX192" fmla="*/ 4328321 w 11243827"/>
              <a:gd name="connsiteY192" fmla="*/ 5626332 h 5687273"/>
              <a:gd name="connsiteX193" fmla="*/ 4309842 w 11243827"/>
              <a:gd name="connsiteY193" fmla="*/ 5626471 h 5687273"/>
              <a:gd name="connsiteX194" fmla="*/ 4277424 w 11243827"/>
              <a:gd name="connsiteY194" fmla="*/ 5631598 h 5687273"/>
              <a:gd name="connsiteX195" fmla="*/ 4266627 w 11243827"/>
              <a:gd name="connsiteY195" fmla="*/ 5633969 h 5687273"/>
              <a:gd name="connsiteX196" fmla="*/ 4185525 w 11243827"/>
              <a:gd name="connsiteY196" fmla="*/ 5617508 h 5687273"/>
              <a:gd name="connsiteX197" fmla="*/ 4177617 w 11243827"/>
              <a:gd name="connsiteY197" fmla="*/ 5610903 h 5687273"/>
              <a:gd name="connsiteX198" fmla="*/ 4136948 w 11243827"/>
              <a:gd name="connsiteY198" fmla="*/ 5608031 h 5687273"/>
              <a:gd name="connsiteX199" fmla="*/ 4132323 w 11243827"/>
              <a:gd name="connsiteY199" fmla="*/ 5609784 h 5687273"/>
              <a:gd name="connsiteX200" fmla="*/ 4098620 w 11243827"/>
              <a:gd name="connsiteY200" fmla="*/ 5599672 h 5687273"/>
              <a:gd name="connsiteX201" fmla="*/ 3963475 w 11243827"/>
              <a:gd name="connsiteY201" fmla="*/ 5581841 h 5687273"/>
              <a:gd name="connsiteX202" fmla="*/ 3703613 w 11243827"/>
              <a:gd name="connsiteY202" fmla="*/ 5572482 h 5687273"/>
              <a:gd name="connsiteX203" fmla="*/ 3432987 w 11243827"/>
              <a:gd name="connsiteY203" fmla="*/ 5545768 h 5687273"/>
              <a:gd name="connsiteX204" fmla="*/ 3176381 w 11243827"/>
              <a:gd name="connsiteY204" fmla="*/ 5556110 h 5687273"/>
              <a:gd name="connsiteX205" fmla="*/ 2710156 w 11243827"/>
              <a:gd name="connsiteY205" fmla="*/ 5527517 h 5687273"/>
              <a:gd name="connsiteX206" fmla="*/ 2550206 w 11243827"/>
              <a:gd name="connsiteY206" fmla="*/ 5524958 h 5687273"/>
              <a:gd name="connsiteX207" fmla="*/ 2443041 w 11243827"/>
              <a:gd name="connsiteY207" fmla="*/ 5523990 h 5687273"/>
              <a:gd name="connsiteX208" fmla="*/ 2435613 w 11243827"/>
              <a:gd name="connsiteY208" fmla="*/ 5526704 h 5687273"/>
              <a:gd name="connsiteX209" fmla="*/ 2405682 w 11243827"/>
              <a:gd name="connsiteY209" fmla="*/ 5528307 h 5687273"/>
              <a:gd name="connsiteX210" fmla="*/ 2397487 w 11243827"/>
              <a:gd name="connsiteY210" fmla="*/ 5540337 h 5687273"/>
              <a:gd name="connsiteX211" fmla="*/ 2297454 w 11243827"/>
              <a:gd name="connsiteY211" fmla="*/ 5550765 h 5687273"/>
              <a:gd name="connsiteX212" fmla="*/ 2056700 w 11243827"/>
              <a:gd name="connsiteY212" fmla="*/ 5555489 h 5687273"/>
              <a:gd name="connsiteX213" fmla="*/ 1878530 w 11243827"/>
              <a:gd name="connsiteY213" fmla="*/ 5535330 h 5687273"/>
              <a:gd name="connsiteX214" fmla="*/ 1859292 w 11243827"/>
              <a:gd name="connsiteY214" fmla="*/ 5535461 h 5687273"/>
              <a:gd name="connsiteX215" fmla="*/ 1835626 w 11243827"/>
              <a:gd name="connsiteY215" fmla="*/ 5533793 h 5687273"/>
              <a:gd name="connsiteX216" fmla="*/ 1798939 w 11243827"/>
              <a:gd name="connsiteY216" fmla="*/ 5540285 h 5687273"/>
              <a:gd name="connsiteX217" fmla="*/ 1779046 w 11243827"/>
              <a:gd name="connsiteY217" fmla="*/ 5549949 h 5687273"/>
              <a:gd name="connsiteX218" fmla="*/ 1772421 w 11243827"/>
              <a:gd name="connsiteY218" fmla="*/ 5549018 h 5687273"/>
              <a:gd name="connsiteX219" fmla="*/ 1772052 w 11243827"/>
              <a:gd name="connsiteY219" fmla="*/ 5545689 h 5687273"/>
              <a:gd name="connsiteX220" fmla="*/ 1711543 w 11243827"/>
              <a:gd name="connsiteY220" fmla="*/ 5534558 h 5687273"/>
              <a:gd name="connsiteX221" fmla="*/ 1698891 w 11243827"/>
              <a:gd name="connsiteY221" fmla="*/ 5513187 h 5687273"/>
              <a:gd name="connsiteX222" fmla="*/ 1538763 w 11243827"/>
              <a:gd name="connsiteY222" fmla="*/ 5482781 h 5687273"/>
              <a:gd name="connsiteX223" fmla="*/ 1501533 w 11243827"/>
              <a:gd name="connsiteY223" fmla="*/ 5467817 h 5687273"/>
              <a:gd name="connsiteX224" fmla="*/ 1461266 w 11243827"/>
              <a:gd name="connsiteY224" fmla="*/ 5469343 h 5687273"/>
              <a:gd name="connsiteX225" fmla="*/ 1449415 w 11243827"/>
              <a:gd name="connsiteY225" fmla="*/ 5460467 h 5687273"/>
              <a:gd name="connsiteX226" fmla="*/ 1447454 w 11243827"/>
              <a:gd name="connsiteY226" fmla="*/ 5458776 h 5687273"/>
              <a:gd name="connsiteX227" fmla="*/ 1437814 w 11243827"/>
              <a:gd name="connsiteY227" fmla="*/ 5455515 h 5687273"/>
              <a:gd name="connsiteX228" fmla="*/ 1437334 w 11243827"/>
              <a:gd name="connsiteY228" fmla="*/ 5450209 h 5687273"/>
              <a:gd name="connsiteX229" fmla="*/ 1424429 w 11243827"/>
              <a:gd name="connsiteY229" fmla="*/ 5442157 h 5687273"/>
              <a:gd name="connsiteX230" fmla="*/ 1406063 w 11243827"/>
              <a:gd name="connsiteY230" fmla="*/ 5437380 h 5687273"/>
              <a:gd name="connsiteX231" fmla="*/ 1316379 w 11243827"/>
              <a:gd name="connsiteY231" fmla="*/ 5419601 h 5687273"/>
              <a:gd name="connsiteX232" fmla="*/ 1264090 w 11243827"/>
              <a:gd name="connsiteY232" fmla="*/ 5406153 h 5687273"/>
              <a:gd name="connsiteX233" fmla="*/ 1246374 w 11243827"/>
              <a:gd name="connsiteY233" fmla="*/ 5396631 h 5687273"/>
              <a:gd name="connsiteX234" fmla="*/ 1220190 w 11243827"/>
              <a:gd name="connsiteY234" fmla="*/ 5386301 h 5687273"/>
              <a:gd name="connsiteX235" fmla="*/ 1175643 w 11243827"/>
              <a:gd name="connsiteY235" fmla="*/ 5364651 h 5687273"/>
              <a:gd name="connsiteX236" fmla="*/ 1150342 w 11243827"/>
              <a:gd name="connsiteY236" fmla="*/ 5358447 h 5687273"/>
              <a:gd name="connsiteX237" fmla="*/ 1137272 w 11243827"/>
              <a:gd name="connsiteY237" fmla="*/ 5351191 h 5687273"/>
              <a:gd name="connsiteX238" fmla="*/ 1131268 w 11243827"/>
              <a:gd name="connsiteY238" fmla="*/ 5350530 h 5687273"/>
              <a:gd name="connsiteX239" fmla="*/ 1112024 w 11243827"/>
              <a:gd name="connsiteY239" fmla="*/ 5345786 h 5687273"/>
              <a:gd name="connsiteX240" fmla="*/ 1100870 w 11243827"/>
              <a:gd name="connsiteY240" fmla="*/ 5343651 h 5687273"/>
              <a:gd name="connsiteX241" fmla="*/ 1096383 w 11243827"/>
              <a:gd name="connsiteY241" fmla="*/ 5343015 h 5687273"/>
              <a:gd name="connsiteX242" fmla="*/ 1085571 w 11243827"/>
              <a:gd name="connsiteY242" fmla="*/ 5345836 h 5687273"/>
              <a:gd name="connsiteX243" fmla="*/ 1073168 w 11243827"/>
              <a:gd name="connsiteY243" fmla="*/ 5341521 h 5687273"/>
              <a:gd name="connsiteX244" fmla="*/ 1058039 w 11243827"/>
              <a:gd name="connsiteY244" fmla="*/ 5343504 h 5687273"/>
              <a:gd name="connsiteX245" fmla="*/ 1055426 w 11243827"/>
              <a:gd name="connsiteY245" fmla="*/ 5339088 h 5687273"/>
              <a:gd name="connsiteX246" fmla="*/ 1044738 w 11243827"/>
              <a:gd name="connsiteY246" fmla="*/ 5333063 h 5687273"/>
              <a:gd name="connsiteX247" fmla="*/ 1033909 w 11243827"/>
              <a:gd name="connsiteY247" fmla="*/ 5335680 h 5687273"/>
              <a:gd name="connsiteX248" fmla="*/ 1012649 w 11243827"/>
              <a:gd name="connsiteY248" fmla="*/ 5334541 h 5687273"/>
              <a:gd name="connsiteX249" fmla="*/ 1007115 w 11243827"/>
              <a:gd name="connsiteY249" fmla="*/ 5332775 h 5687273"/>
              <a:gd name="connsiteX250" fmla="*/ 986002 w 11243827"/>
              <a:gd name="connsiteY250" fmla="*/ 5334906 h 5687273"/>
              <a:gd name="connsiteX251" fmla="*/ 953418 w 11243827"/>
              <a:gd name="connsiteY251" fmla="*/ 5333901 h 5687273"/>
              <a:gd name="connsiteX252" fmla="*/ 916854 w 11243827"/>
              <a:gd name="connsiteY252" fmla="*/ 5329435 h 5687273"/>
              <a:gd name="connsiteX253" fmla="*/ 905651 w 11243827"/>
              <a:gd name="connsiteY253" fmla="*/ 5332114 h 5687273"/>
              <a:gd name="connsiteX254" fmla="*/ 836961 w 11243827"/>
              <a:gd name="connsiteY254" fmla="*/ 5330803 h 5687273"/>
              <a:gd name="connsiteX255" fmla="*/ 817627 w 11243827"/>
              <a:gd name="connsiteY255" fmla="*/ 5330580 h 5687273"/>
              <a:gd name="connsiteX256" fmla="*/ 801817 w 11243827"/>
              <a:gd name="connsiteY256" fmla="*/ 5325937 h 5687273"/>
              <a:gd name="connsiteX257" fmla="*/ 798857 w 11243827"/>
              <a:gd name="connsiteY257" fmla="*/ 5320979 h 5687273"/>
              <a:gd name="connsiteX258" fmla="*/ 788354 w 11243827"/>
              <a:gd name="connsiteY258" fmla="*/ 5320143 h 5687273"/>
              <a:gd name="connsiteX259" fmla="*/ 785726 w 11243827"/>
              <a:gd name="connsiteY259" fmla="*/ 5318989 h 5687273"/>
              <a:gd name="connsiteX260" fmla="*/ 770507 w 11243827"/>
              <a:gd name="connsiteY260" fmla="*/ 5313309 h 5687273"/>
              <a:gd name="connsiteX261" fmla="*/ 733810 w 11243827"/>
              <a:gd name="connsiteY261" fmla="*/ 5324286 h 5687273"/>
              <a:gd name="connsiteX262" fmla="*/ 692117 w 11243827"/>
              <a:gd name="connsiteY262" fmla="*/ 5318786 h 5687273"/>
              <a:gd name="connsiteX263" fmla="*/ 528894 w 11243827"/>
              <a:gd name="connsiteY263" fmla="*/ 5327578 h 5687273"/>
              <a:gd name="connsiteX264" fmla="*/ 507005 w 11243827"/>
              <a:gd name="connsiteY264" fmla="*/ 5310149 h 5687273"/>
              <a:gd name="connsiteX265" fmla="*/ 441302 w 11243827"/>
              <a:gd name="connsiteY265" fmla="*/ 5307062 h 5687273"/>
              <a:gd name="connsiteX266" fmla="*/ 336819 w 11243827"/>
              <a:gd name="connsiteY266" fmla="*/ 5336690 h 5687273"/>
              <a:gd name="connsiteX267" fmla="*/ 215763 w 11243827"/>
              <a:gd name="connsiteY267" fmla="*/ 5332575 h 5687273"/>
              <a:gd name="connsiteX268" fmla="*/ 205927 w 11243827"/>
              <a:gd name="connsiteY268" fmla="*/ 5339672 h 5687273"/>
              <a:gd name="connsiteX269" fmla="*/ 194189 w 11243827"/>
              <a:gd name="connsiteY269" fmla="*/ 5343588 h 5687273"/>
              <a:gd name="connsiteX270" fmla="*/ 192552 w 11243827"/>
              <a:gd name="connsiteY270" fmla="*/ 5342845 h 5687273"/>
              <a:gd name="connsiteX271" fmla="*/ 178320 w 11243827"/>
              <a:gd name="connsiteY271" fmla="*/ 5343766 h 5687273"/>
              <a:gd name="connsiteX272" fmla="*/ 175596 w 11243827"/>
              <a:gd name="connsiteY272" fmla="*/ 5346411 h 5687273"/>
              <a:gd name="connsiteX273" fmla="*/ 165951 w 11243827"/>
              <a:gd name="connsiteY273" fmla="*/ 5347808 h 5687273"/>
              <a:gd name="connsiteX274" fmla="*/ 147287 w 11243827"/>
              <a:gd name="connsiteY274" fmla="*/ 5352625 h 5687273"/>
              <a:gd name="connsiteX275" fmla="*/ 143484 w 11243827"/>
              <a:gd name="connsiteY275" fmla="*/ 5351591 h 5687273"/>
              <a:gd name="connsiteX276" fmla="*/ 114847 w 11243827"/>
              <a:gd name="connsiteY276" fmla="*/ 5355844 h 5687273"/>
              <a:gd name="connsiteX277" fmla="*/ 114306 w 11243827"/>
              <a:gd name="connsiteY277" fmla="*/ 5354983 h 5687273"/>
              <a:gd name="connsiteX278" fmla="*/ 105588 w 11243827"/>
              <a:gd name="connsiteY278" fmla="*/ 5352169 h 5687273"/>
              <a:gd name="connsiteX279" fmla="*/ 89264 w 11243827"/>
              <a:gd name="connsiteY279" fmla="*/ 5348886 h 5687273"/>
              <a:gd name="connsiteX280" fmla="*/ 49794 w 11243827"/>
              <a:gd name="connsiteY280" fmla="*/ 5329950 h 5687273"/>
              <a:gd name="connsiteX281" fmla="*/ 19924 w 11243827"/>
              <a:gd name="connsiteY281" fmla="*/ 5334282 h 5687273"/>
              <a:gd name="connsiteX282" fmla="*/ 13819 w 11243827"/>
              <a:gd name="connsiteY282" fmla="*/ 5334653 h 5687273"/>
              <a:gd name="connsiteX283" fmla="*/ 13657 w 11243827"/>
              <a:gd name="connsiteY283" fmla="*/ 5334455 h 5687273"/>
              <a:gd name="connsiteX284" fmla="*/ 7139 w 11243827"/>
              <a:gd name="connsiteY284" fmla="*/ 5334438 h 5687273"/>
              <a:gd name="connsiteX285" fmla="*/ 2684 w 11243827"/>
              <a:gd name="connsiteY285" fmla="*/ 5335333 h 5687273"/>
              <a:gd name="connsiteX286" fmla="*/ 0 w 11243827"/>
              <a:gd name="connsiteY286" fmla="*/ 5335496 h 5687273"/>
              <a:gd name="connsiteX287" fmla="*/ 0 w 11243827"/>
              <a:gd name="connsiteY287" fmla="*/ 10592 h 5687273"/>
              <a:gd name="connsiteX288" fmla="*/ 11243827 w 11243827"/>
              <a:gd name="connsiteY288" fmla="*/ 0 h 56872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74943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74943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74943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74943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74943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74943 w 11243827"/>
              <a:gd name="connsiteY263" fmla="*/ 5327578 h 5641173"/>
              <a:gd name="connsiteX264" fmla="*/ 441302 w 11243827"/>
              <a:gd name="connsiteY264" fmla="*/ 5307062 h 5641173"/>
              <a:gd name="connsiteX265" fmla="*/ 336819 w 11243827"/>
              <a:gd name="connsiteY265" fmla="*/ 5336690 h 5641173"/>
              <a:gd name="connsiteX266" fmla="*/ 215763 w 11243827"/>
              <a:gd name="connsiteY266" fmla="*/ 5332575 h 5641173"/>
              <a:gd name="connsiteX267" fmla="*/ 205927 w 11243827"/>
              <a:gd name="connsiteY267" fmla="*/ 5339672 h 5641173"/>
              <a:gd name="connsiteX268" fmla="*/ 194189 w 11243827"/>
              <a:gd name="connsiteY268" fmla="*/ 5343588 h 5641173"/>
              <a:gd name="connsiteX269" fmla="*/ 192552 w 11243827"/>
              <a:gd name="connsiteY269" fmla="*/ 5342845 h 5641173"/>
              <a:gd name="connsiteX270" fmla="*/ 178320 w 11243827"/>
              <a:gd name="connsiteY270" fmla="*/ 5343766 h 5641173"/>
              <a:gd name="connsiteX271" fmla="*/ 175596 w 11243827"/>
              <a:gd name="connsiteY271" fmla="*/ 5346411 h 5641173"/>
              <a:gd name="connsiteX272" fmla="*/ 165951 w 11243827"/>
              <a:gd name="connsiteY272" fmla="*/ 5347808 h 5641173"/>
              <a:gd name="connsiteX273" fmla="*/ 147287 w 11243827"/>
              <a:gd name="connsiteY273" fmla="*/ 5352625 h 5641173"/>
              <a:gd name="connsiteX274" fmla="*/ 143484 w 11243827"/>
              <a:gd name="connsiteY274" fmla="*/ 5351591 h 5641173"/>
              <a:gd name="connsiteX275" fmla="*/ 114847 w 11243827"/>
              <a:gd name="connsiteY275" fmla="*/ 5355844 h 5641173"/>
              <a:gd name="connsiteX276" fmla="*/ 114306 w 11243827"/>
              <a:gd name="connsiteY276" fmla="*/ 5354983 h 5641173"/>
              <a:gd name="connsiteX277" fmla="*/ 105588 w 11243827"/>
              <a:gd name="connsiteY277" fmla="*/ 5352169 h 5641173"/>
              <a:gd name="connsiteX278" fmla="*/ 89264 w 11243827"/>
              <a:gd name="connsiteY278" fmla="*/ 5348886 h 5641173"/>
              <a:gd name="connsiteX279" fmla="*/ 49794 w 11243827"/>
              <a:gd name="connsiteY279" fmla="*/ 5329950 h 5641173"/>
              <a:gd name="connsiteX280" fmla="*/ 19924 w 11243827"/>
              <a:gd name="connsiteY280" fmla="*/ 5334282 h 5641173"/>
              <a:gd name="connsiteX281" fmla="*/ 13819 w 11243827"/>
              <a:gd name="connsiteY281" fmla="*/ 5334653 h 5641173"/>
              <a:gd name="connsiteX282" fmla="*/ 13657 w 11243827"/>
              <a:gd name="connsiteY282" fmla="*/ 5334455 h 5641173"/>
              <a:gd name="connsiteX283" fmla="*/ 7139 w 11243827"/>
              <a:gd name="connsiteY283" fmla="*/ 5334438 h 5641173"/>
              <a:gd name="connsiteX284" fmla="*/ 2684 w 11243827"/>
              <a:gd name="connsiteY284" fmla="*/ 5335333 h 5641173"/>
              <a:gd name="connsiteX285" fmla="*/ 0 w 11243827"/>
              <a:gd name="connsiteY285" fmla="*/ 5335496 h 5641173"/>
              <a:gd name="connsiteX286" fmla="*/ 0 w 11243827"/>
              <a:gd name="connsiteY286" fmla="*/ 10592 h 5641173"/>
              <a:gd name="connsiteX287" fmla="*/ 11243827 w 11243827"/>
              <a:gd name="connsiteY287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74943 w 11243827"/>
              <a:gd name="connsiteY263" fmla="*/ 5327578 h 5641173"/>
              <a:gd name="connsiteX264" fmla="*/ 441302 w 11243827"/>
              <a:gd name="connsiteY264" fmla="*/ 5307062 h 5641173"/>
              <a:gd name="connsiteX265" fmla="*/ 336819 w 11243827"/>
              <a:gd name="connsiteY265" fmla="*/ 5336690 h 5641173"/>
              <a:gd name="connsiteX266" fmla="*/ 215763 w 11243827"/>
              <a:gd name="connsiteY266" fmla="*/ 5332575 h 5641173"/>
              <a:gd name="connsiteX267" fmla="*/ 270932 w 11243827"/>
              <a:gd name="connsiteY267" fmla="*/ 5345451 h 5641173"/>
              <a:gd name="connsiteX268" fmla="*/ 194189 w 11243827"/>
              <a:gd name="connsiteY268" fmla="*/ 5343588 h 5641173"/>
              <a:gd name="connsiteX269" fmla="*/ 192552 w 11243827"/>
              <a:gd name="connsiteY269" fmla="*/ 5342845 h 5641173"/>
              <a:gd name="connsiteX270" fmla="*/ 178320 w 11243827"/>
              <a:gd name="connsiteY270" fmla="*/ 5343766 h 5641173"/>
              <a:gd name="connsiteX271" fmla="*/ 175596 w 11243827"/>
              <a:gd name="connsiteY271" fmla="*/ 5346411 h 5641173"/>
              <a:gd name="connsiteX272" fmla="*/ 165951 w 11243827"/>
              <a:gd name="connsiteY272" fmla="*/ 5347808 h 5641173"/>
              <a:gd name="connsiteX273" fmla="*/ 147287 w 11243827"/>
              <a:gd name="connsiteY273" fmla="*/ 5352625 h 5641173"/>
              <a:gd name="connsiteX274" fmla="*/ 143484 w 11243827"/>
              <a:gd name="connsiteY274" fmla="*/ 5351591 h 5641173"/>
              <a:gd name="connsiteX275" fmla="*/ 114847 w 11243827"/>
              <a:gd name="connsiteY275" fmla="*/ 5355844 h 5641173"/>
              <a:gd name="connsiteX276" fmla="*/ 114306 w 11243827"/>
              <a:gd name="connsiteY276" fmla="*/ 5354983 h 5641173"/>
              <a:gd name="connsiteX277" fmla="*/ 105588 w 11243827"/>
              <a:gd name="connsiteY277" fmla="*/ 5352169 h 5641173"/>
              <a:gd name="connsiteX278" fmla="*/ 89264 w 11243827"/>
              <a:gd name="connsiteY278" fmla="*/ 5348886 h 5641173"/>
              <a:gd name="connsiteX279" fmla="*/ 49794 w 11243827"/>
              <a:gd name="connsiteY279" fmla="*/ 5329950 h 5641173"/>
              <a:gd name="connsiteX280" fmla="*/ 19924 w 11243827"/>
              <a:gd name="connsiteY280" fmla="*/ 5334282 h 5641173"/>
              <a:gd name="connsiteX281" fmla="*/ 13819 w 11243827"/>
              <a:gd name="connsiteY281" fmla="*/ 5334653 h 5641173"/>
              <a:gd name="connsiteX282" fmla="*/ 13657 w 11243827"/>
              <a:gd name="connsiteY282" fmla="*/ 5334455 h 5641173"/>
              <a:gd name="connsiteX283" fmla="*/ 7139 w 11243827"/>
              <a:gd name="connsiteY283" fmla="*/ 5334438 h 5641173"/>
              <a:gd name="connsiteX284" fmla="*/ 2684 w 11243827"/>
              <a:gd name="connsiteY284" fmla="*/ 5335333 h 5641173"/>
              <a:gd name="connsiteX285" fmla="*/ 0 w 11243827"/>
              <a:gd name="connsiteY285" fmla="*/ 5335496 h 5641173"/>
              <a:gd name="connsiteX286" fmla="*/ 0 w 11243827"/>
              <a:gd name="connsiteY286" fmla="*/ 10592 h 5641173"/>
              <a:gd name="connsiteX287" fmla="*/ 11243827 w 11243827"/>
              <a:gd name="connsiteY287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74943 w 11243827"/>
              <a:gd name="connsiteY263" fmla="*/ 5327578 h 5641173"/>
              <a:gd name="connsiteX264" fmla="*/ 441302 w 11243827"/>
              <a:gd name="connsiteY264" fmla="*/ 5307062 h 5641173"/>
              <a:gd name="connsiteX265" fmla="*/ 336819 w 11243827"/>
              <a:gd name="connsiteY265" fmla="*/ 5336690 h 5641173"/>
              <a:gd name="connsiteX266" fmla="*/ 270932 w 11243827"/>
              <a:gd name="connsiteY266" fmla="*/ 5345451 h 5641173"/>
              <a:gd name="connsiteX267" fmla="*/ 194189 w 11243827"/>
              <a:gd name="connsiteY267" fmla="*/ 5343588 h 5641173"/>
              <a:gd name="connsiteX268" fmla="*/ 192552 w 11243827"/>
              <a:gd name="connsiteY268" fmla="*/ 5342845 h 5641173"/>
              <a:gd name="connsiteX269" fmla="*/ 178320 w 11243827"/>
              <a:gd name="connsiteY269" fmla="*/ 5343766 h 5641173"/>
              <a:gd name="connsiteX270" fmla="*/ 175596 w 11243827"/>
              <a:gd name="connsiteY270" fmla="*/ 5346411 h 5641173"/>
              <a:gd name="connsiteX271" fmla="*/ 165951 w 11243827"/>
              <a:gd name="connsiteY271" fmla="*/ 5347808 h 5641173"/>
              <a:gd name="connsiteX272" fmla="*/ 147287 w 11243827"/>
              <a:gd name="connsiteY272" fmla="*/ 5352625 h 5641173"/>
              <a:gd name="connsiteX273" fmla="*/ 143484 w 11243827"/>
              <a:gd name="connsiteY273" fmla="*/ 5351591 h 5641173"/>
              <a:gd name="connsiteX274" fmla="*/ 114847 w 11243827"/>
              <a:gd name="connsiteY274" fmla="*/ 5355844 h 5641173"/>
              <a:gd name="connsiteX275" fmla="*/ 114306 w 11243827"/>
              <a:gd name="connsiteY275" fmla="*/ 5354983 h 5641173"/>
              <a:gd name="connsiteX276" fmla="*/ 105588 w 11243827"/>
              <a:gd name="connsiteY276" fmla="*/ 5352169 h 5641173"/>
              <a:gd name="connsiteX277" fmla="*/ 89264 w 11243827"/>
              <a:gd name="connsiteY277" fmla="*/ 5348886 h 5641173"/>
              <a:gd name="connsiteX278" fmla="*/ 49794 w 11243827"/>
              <a:gd name="connsiteY278" fmla="*/ 5329950 h 5641173"/>
              <a:gd name="connsiteX279" fmla="*/ 19924 w 11243827"/>
              <a:gd name="connsiteY279" fmla="*/ 5334282 h 5641173"/>
              <a:gd name="connsiteX280" fmla="*/ 13819 w 11243827"/>
              <a:gd name="connsiteY280" fmla="*/ 5334653 h 5641173"/>
              <a:gd name="connsiteX281" fmla="*/ 13657 w 11243827"/>
              <a:gd name="connsiteY281" fmla="*/ 5334455 h 5641173"/>
              <a:gd name="connsiteX282" fmla="*/ 7139 w 11243827"/>
              <a:gd name="connsiteY282" fmla="*/ 5334438 h 5641173"/>
              <a:gd name="connsiteX283" fmla="*/ 2684 w 11243827"/>
              <a:gd name="connsiteY283" fmla="*/ 5335333 h 5641173"/>
              <a:gd name="connsiteX284" fmla="*/ 0 w 11243827"/>
              <a:gd name="connsiteY284" fmla="*/ 5335496 h 5641173"/>
              <a:gd name="connsiteX285" fmla="*/ 0 w 11243827"/>
              <a:gd name="connsiteY285" fmla="*/ 10592 h 5641173"/>
              <a:gd name="connsiteX286" fmla="*/ 11243827 w 11243827"/>
              <a:gd name="connsiteY286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74943 w 11243827"/>
              <a:gd name="connsiteY263" fmla="*/ 5327578 h 5641173"/>
              <a:gd name="connsiteX264" fmla="*/ 441302 w 11243827"/>
              <a:gd name="connsiteY264" fmla="*/ 5307062 h 5641173"/>
              <a:gd name="connsiteX265" fmla="*/ 336819 w 11243827"/>
              <a:gd name="connsiteY265" fmla="*/ 5336690 h 5641173"/>
              <a:gd name="connsiteX266" fmla="*/ 270932 w 11243827"/>
              <a:gd name="connsiteY266" fmla="*/ 5345451 h 5641173"/>
              <a:gd name="connsiteX267" fmla="*/ 194189 w 11243827"/>
              <a:gd name="connsiteY267" fmla="*/ 5343588 h 5641173"/>
              <a:gd name="connsiteX268" fmla="*/ 192552 w 11243827"/>
              <a:gd name="connsiteY268" fmla="*/ 5342845 h 5641173"/>
              <a:gd name="connsiteX269" fmla="*/ 178320 w 11243827"/>
              <a:gd name="connsiteY269" fmla="*/ 5343766 h 5641173"/>
              <a:gd name="connsiteX270" fmla="*/ 175596 w 11243827"/>
              <a:gd name="connsiteY270" fmla="*/ 5346411 h 5641173"/>
              <a:gd name="connsiteX271" fmla="*/ 165951 w 11243827"/>
              <a:gd name="connsiteY271" fmla="*/ 5347808 h 5641173"/>
              <a:gd name="connsiteX272" fmla="*/ 147287 w 11243827"/>
              <a:gd name="connsiteY272" fmla="*/ 5352625 h 5641173"/>
              <a:gd name="connsiteX273" fmla="*/ 143484 w 11243827"/>
              <a:gd name="connsiteY273" fmla="*/ 5351591 h 5641173"/>
              <a:gd name="connsiteX274" fmla="*/ 114847 w 11243827"/>
              <a:gd name="connsiteY274" fmla="*/ 5355844 h 5641173"/>
              <a:gd name="connsiteX275" fmla="*/ 114306 w 11243827"/>
              <a:gd name="connsiteY275" fmla="*/ 5354983 h 5641173"/>
              <a:gd name="connsiteX276" fmla="*/ 89264 w 11243827"/>
              <a:gd name="connsiteY276" fmla="*/ 5348886 h 5641173"/>
              <a:gd name="connsiteX277" fmla="*/ 49794 w 11243827"/>
              <a:gd name="connsiteY277" fmla="*/ 5329950 h 5641173"/>
              <a:gd name="connsiteX278" fmla="*/ 19924 w 11243827"/>
              <a:gd name="connsiteY278" fmla="*/ 5334282 h 5641173"/>
              <a:gd name="connsiteX279" fmla="*/ 13819 w 11243827"/>
              <a:gd name="connsiteY279" fmla="*/ 5334653 h 5641173"/>
              <a:gd name="connsiteX280" fmla="*/ 13657 w 11243827"/>
              <a:gd name="connsiteY280" fmla="*/ 5334455 h 5641173"/>
              <a:gd name="connsiteX281" fmla="*/ 7139 w 11243827"/>
              <a:gd name="connsiteY281" fmla="*/ 5334438 h 5641173"/>
              <a:gd name="connsiteX282" fmla="*/ 2684 w 11243827"/>
              <a:gd name="connsiteY282" fmla="*/ 5335333 h 5641173"/>
              <a:gd name="connsiteX283" fmla="*/ 0 w 11243827"/>
              <a:gd name="connsiteY283" fmla="*/ 5335496 h 5641173"/>
              <a:gd name="connsiteX284" fmla="*/ 0 w 11243827"/>
              <a:gd name="connsiteY284" fmla="*/ 10592 h 5641173"/>
              <a:gd name="connsiteX285" fmla="*/ 11243827 w 11243827"/>
              <a:gd name="connsiteY285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74943 w 11243827"/>
              <a:gd name="connsiteY263" fmla="*/ 5327578 h 5641173"/>
              <a:gd name="connsiteX264" fmla="*/ 441302 w 11243827"/>
              <a:gd name="connsiteY264" fmla="*/ 5307062 h 5641173"/>
              <a:gd name="connsiteX265" fmla="*/ 336819 w 11243827"/>
              <a:gd name="connsiteY265" fmla="*/ 5336690 h 5641173"/>
              <a:gd name="connsiteX266" fmla="*/ 270932 w 11243827"/>
              <a:gd name="connsiteY266" fmla="*/ 5345451 h 5641173"/>
              <a:gd name="connsiteX267" fmla="*/ 194189 w 11243827"/>
              <a:gd name="connsiteY267" fmla="*/ 5343588 h 5641173"/>
              <a:gd name="connsiteX268" fmla="*/ 192552 w 11243827"/>
              <a:gd name="connsiteY268" fmla="*/ 5342845 h 5641173"/>
              <a:gd name="connsiteX269" fmla="*/ 178320 w 11243827"/>
              <a:gd name="connsiteY269" fmla="*/ 5343766 h 5641173"/>
              <a:gd name="connsiteX270" fmla="*/ 175596 w 11243827"/>
              <a:gd name="connsiteY270" fmla="*/ 5346411 h 5641173"/>
              <a:gd name="connsiteX271" fmla="*/ 165951 w 11243827"/>
              <a:gd name="connsiteY271" fmla="*/ 5347808 h 5641173"/>
              <a:gd name="connsiteX272" fmla="*/ 147287 w 11243827"/>
              <a:gd name="connsiteY272" fmla="*/ 5352625 h 5641173"/>
              <a:gd name="connsiteX273" fmla="*/ 114847 w 11243827"/>
              <a:gd name="connsiteY273" fmla="*/ 5355844 h 5641173"/>
              <a:gd name="connsiteX274" fmla="*/ 114306 w 11243827"/>
              <a:gd name="connsiteY274" fmla="*/ 5354983 h 5641173"/>
              <a:gd name="connsiteX275" fmla="*/ 89264 w 11243827"/>
              <a:gd name="connsiteY275" fmla="*/ 5348886 h 5641173"/>
              <a:gd name="connsiteX276" fmla="*/ 49794 w 11243827"/>
              <a:gd name="connsiteY276" fmla="*/ 5329950 h 5641173"/>
              <a:gd name="connsiteX277" fmla="*/ 19924 w 11243827"/>
              <a:gd name="connsiteY277" fmla="*/ 5334282 h 5641173"/>
              <a:gd name="connsiteX278" fmla="*/ 13819 w 11243827"/>
              <a:gd name="connsiteY278" fmla="*/ 5334653 h 5641173"/>
              <a:gd name="connsiteX279" fmla="*/ 13657 w 11243827"/>
              <a:gd name="connsiteY279" fmla="*/ 5334455 h 5641173"/>
              <a:gd name="connsiteX280" fmla="*/ 7139 w 11243827"/>
              <a:gd name="connsiteY280" fmla="*/ 5334438 h 5641173"/>
              <a:gd name="connsiteX281" fmla="*/ 2684 w 11243827"/>
              <a:gd name="connsiteY281" fmla="*/ 5335333 h 5641173"/>
              <a:gd name="connsiteX282" fmla="*/ 0 w 11243827"/>
              <a:gd name="connsiteY282" fmla="*/ 5335496 h 5641173"/>
              <a:gd name="connsiteX283" fmla="*/ 0 w 11243827"/>
              <a:gd name="connsiteY283" fmla="*/ 10592 h 5641173"/>
              <a:gd name="connsiteX284" fmla="*/ 11243827 w 11243827"/>
              <a:gd name="connsiteY284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74943 w 11243827"/>
              <a:gd name="connsiteY263" fmla="*/ 5327578 h 5641173"/>
              <a:gd name="connsiteX264" fmla="*/ 441302 w 11243827"/>
              <a:gd name="connsiteY264" fmla="*/ 5307062 h 5641173"/>
              <a:gd name="connsiteX265" fmla="*/ 336819 w 11243827"/>
              <a:gd name="connsiteY265" fmla="*/ 5336690 h 5641173"/>
              <a:gd name="connsiteX266" fmla="*/ 270932 w 11243827"/>
              <a:gd name="connsiteY266" fmla="*/ 5345451 h 5641173"/>
              <a:gd name="connsiteX267" fmla="*/ 194189 w 11243827"/>
              <a:gd name="connsiteY267" fmla="*/ 5343588 h 5641173"/>
              <a:gd name="connsiteX268" fmla="*/ 192552 w 11243827"/>
              <a:gd name="connsiteY268" fmla="*/ 5342845 h 5641173"/>
              <a:gd name="connsiteX269" fmla="*/ 178320 w 11243827"/>
              <a:gd name="connsiteY269" fmla="*/ 5343766 h 5641173"/>
              <a:gd name="connsiteX270" fmla="*/ 175596 w 11243827"/>
              <a:gd name="connsiteY270" fmla="*/ 5346411 h 5641173"/>
              <a:gd name="connsiteX271" fmla="*/ 147287 w 11243827"/>
              <a:gd name="connsiteY271" fmla="*/ 5352625 h 5641173"/>
              <a:gd name="connsiteX272" fmla="*/ 114847 w 11243827"/>
              <a:gd name="connsiteY272" fmla="*/ 5355844 h 5641173"/>
              <a:gd name="connsiteX273" fmla="*/ 114306 w 11243827"/>
              <a:gd name="connsiteY273" fmla="*/ 5354983 h 5641173"/>
              <a:gd name="connsiteX274" fmla="*/ 89264 w 11243827"/>
              <a:gd name="connsiteY274" fmla="*/ 5348886 h 5641173"/>
              <a:gd name="connsiteX275" fmla="*/ 49794 w 11243827"/>
              <a:gd name="connsiteY275" fmla="*/ 5329950 h 5641173"/>
              <a:gd name="connsiteX276" fmla="*/ 19924 w 11243827"/>
              <a:gd name="connsiteY276" fmla="*/ 5334282 h 5641173"/>
              <a:gd name="connsiteX277" fmla="*/ 13819 w 11243827"/>
              <a:gd name="connsiteY277" fmla="*/ 5334653 h 5641173"/>
              <a:gd name="connsiteX278" fmla="*/ 13657 w 11243827"/>
              <a:gd name="connsiteY278" fmla="*/ 5334455 h 5641173"/>
              <a:gd name="connsiteX279" fmla="*/ 7139 w 11243827"/>
              <a:gd name="connsiteY279" fmla="*/ 5334438 h 5641173"/>
              <a:gd name="connsiteX280" fmla="*/ 2684 w 11243827"/>
              <a:gd name="connsiteY280" fmla="*/ 5335333 h 5641173"/>
              <a:gd name="connsiteX281" fmla="*/ 0 w 11243827"/>
              <a:gd name="connsiteY281" fmla="*/ 5335496 h 5641173"/>
              <a:gd name="connsiteX282" fmla="*/ 0 w 11243827"/>
              <a:gd name="connsiteY282" fmla="*/ 10592 h 5641173"/>
              <a:gd name="connsiteX283" fmla="*/ 11243827 w 11243827"/>
              <a:gd name="connsiteY283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12024 w 11243827"/>
              <a:gd name="connsiteY238" fmla="*/ 5345786 h 5641173"/>
              <a:gd name="connsiteX239" fmla="*/ 1100870 w 11243827"/>
              <a:gd name="connsiteY239" fmla="*/ 5343651 h 5641173"/>
              <a:gd name="connsiteX240" fmla="*/ 1096383 w 11243827"/>
              <a:gd name="connsiteY240" fmla="*/ 5343015 h 5641173"/>
              <a:gd name="connsiteX241" fmla="*/ 1085571 w 11243827"/>
              <a:gd name="connsiteY241" fmla="*/ 5345836 h 5641173"/>
              <a:gd name="connsiteX242" fmla="*/ 1073168 w 11243827"/>
              <a:gd name="connsiteY242" fmla="*/ 5341521 h 5641173"/>
              <a:gd name="connsiteX243" fmla="*/ 1058039 w 11243827"/>
              <a:gd name="connsiteY243" fmla="*/ 5343504 h 5641173"/>
              <a:gd name="connsiteX244" fmla="*/ 1055426 w 11243827"/>
              <a:gd name="connsiteY244" fmla="*/ 5339088 h 5641173"/>
              <a:gd name="connsiteX245" fmla="*/ 1044738 w 11243827"/>
              <a:gd name="connsiteY245" fmla="*/ 5333063 h 5641173"/>
              <a:gd name="connsiteX246" fmla="*/ 1033909 w 11243827"/>
              <a:gd name="connsiteY246" fmla="*/ 5335680 h 5641173"/>
              <a:gd name="connsiteX247" fmla="*/ 1012649 w 11243827"/>
              <a:gd name="connsiteY247" fmla="*/ 5334541 h 5641173"/>
              <a:gd name="connsiteX248" fmla="*/ 1007115 w 11243827"/>
              <a:gd name="connsiteY248" fmla="*/ 5332775 h 5641173"/>
              <a:gd name="connsiteX249" fmla="*/ 986002 w 11243827"/>
              <a:gd name="connsiteY249" fmla="*/ 5334906 h 5641173"/>
              <a:gd name="connsiteX250" fmla="*/ 953418 w 11243827"/>
              <a:gd name="connsiteY250" fmla="*/ 5333901 h 5641173"/>
              <a:gd name="connsiteX251" fmla="*/ 916854 w 11243827"/>
              <a:gd name="connsiteY251" fmla="*/ 5329435 h 5641173"/>
              <a:gd name="connsiteX252" fmla="*/ 905651 w 11243827"/>
              <a:gd name="connsiteY252" fmla="*/ 5332114 h 5641173"/>
              <a:gd name="connsiteX253" fmla="*/ 836961 w 11243827"/>
              <a:gd name="connsiteY253" fmla="*/ 5330803 h 5641173"/>
              <a:gd name="connsiteX254" fmla="*/ 817627 w 11243827"/>
              <a:gd name="connsiteY254" fmla="*/ 5330580 h 5641173"/>
              <a:gd name="connsiteX255" fmla="*/ 801817 w 11243827"/>
              <a:gd name="connsiteY255" fmla="*/ 5325937 h 5641173"/>
              <a:gd name="connsiteX256" fmla="*/ 798857 w 11243827"/>
              <a:gd name="connsiteY256" fmla="*/ 5320979 h 5641173"/>
              <a:gd name="connsiteX257" fmla="*/ 788354 w 11243827"/>
              <a:gd name="connsiteY257" fmla="*/ 5320143 h 5641173"/>
              <a:gd name="connsiteX258" fmla="*/ 785726 w 11243827"/>
              <a:gd name="connsiteY258" fmla="*/ 5318989 h 5641173"/>
              <a:gd name="connsiteX259" fmla="*/ 770507 w 11243827"/>
              <a:gd name="connsiteY259" fmla="*/ 5313309 h 5641173"/>
              <a:gd name="connsiteX260" fmla="*/ 733810 w 11243827"/>
              <a:gd name="connsiteY260" fmla="*/ 5324286 h 5641173"/>
              <a:gd name="connsiteX261" fmla="*/ 692117 w 11243827"/>
              <a:gd name="connsiteY261" fmla="*/ 5318786 h 5641173"/>
              <a:gd name="connsiteX262" fmla="*/ 574943 w 11243827"/>
              <a:gd name="connsiteY262" fmla="*/ 5327578 h 5641173"/>
              <a:gd name="connsiteX263" fmla="*/ 441302 w 11243827"/>
              <a:gd name="connsiteY263" fmla="*/ 5307062 h 5641173"/>
              <a:gd name="connsiteX264" fmla="*/ 336819 w 11243827"/>
              <a:gd name="connsiteY264" fmla="*/ 5336690 h 5641173"/>
              <a:gd name="connsiteX265" fmla="*/ 270932 w 11243827"/>
              <a:gd name="connsiteY265" fmla="*/ 5345451 h 5641173"/>
              <a:gd name="connsiteX266" fmla="*/ 194189 w 11243827"/>
              <a:gd name="connsiteY266" fmla="*/ 5343588 h 5641173"/>
              <a:gd name="connsiteX267" fmla="*/ 192552 w 11243827"/>
              <a:gd name="connsiteY267" fmla="*/ 5342845 h 5641173"/>
              <a:gd name="connsiteX268" fmla="*/ 178320 w 11243827"/>
              <a:gd name="connsiteY268" fmla="*/ 5343766 h 5641173"/>
              <a:gd name="connsiteX269" fmla="*/ 175596 w 11243827"/>
              <a:gd name="connsiteY269" fmla="*/ 5346411 h 5641173"/>
              <a:gd name="connsiteX270" fmla="*/ 147287 w 11243827"/>
              <a:gd name="connsiteY270" fmla="*/ 5352625 h 5641173"/>
              <a:gd name="connsiteX271" fmla="*/ 114847 w 11243827"/>
              <a:gd name="connsiteY271" fmla="*/ 5355844 h 5641173"/>
              <a:gd name="connsiteX272" fmla="*/ 114306 w 11243827"/>
              <a:gd name="connsiteY272" fmla="*/ 5354983 h 5641173"/>
              <a:gd name="connsiteX273" fmla="*/ 89264 w 11243827"/>
              <a:gd name="connsiteY273" fmla="*/ 5348886 h 5641173"/>
              <a:gd name="connsiteX274" fmla="*/ 49794 w 11243827"/>
              <a:gd name="connsiteY274" fmla="*/ 5329950 h 5641173"/>
              <a:gd name="connsiteX275" fmla="*/ 19924 w 11243827"/>
              <a:gd name="connsiteY275" fmla="*/ 5334282 h 5641173"/>
              <a:gd name="connsiteX276" fmla="*/ 13819 w 11243827"/>
              <a:gd name="connsiteY276" fmla="*/ 5334653 h 5641173"/>
              <a:gd name="connsiteX277" fmla="*/ 13657 w 11243827"/>
              <a:gd name="connsiteY277" fmla="*/ 5334455 h 5641173"/>
              <a:gd name="connsiteX278" fmla="*/ 7139 w 11243827"/>
              <a:gd name="connsiteY278" fmla="*/ 5334438 h 5641173"/>
              <a:gd name="connsiteX279" fmla="*/ 2684 w 11243827"/>
              <a:gd name="connsiteY279" fmla="*/ 5335333 h 5641173"/>
              <a:gd name="connsiteX280" fmla="*/ 0 w 11243827"/>
              <a:gd name="connsiteY280" fmla="*/ 5335496 h 5641173"/>
              <a:gd name="connsiteX281" fmla="*/ 0 w 11243827"/>
              <a:gd name="connsiteY281" fmla="*/ 10592 h 5641173"/>
              <a:gd name="connsiteX282" fmla="*/ 11243827 w 11243827"/>
              <a:gd name="connsiteY282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12024 w 11243827"/>
              <a:gd name="connsiteY237" fmla="*/ 5345786 h 5641173"/>
              <a:gd name="connsiteX238" fmla="*/ 1100870 w 11243827"/>
              <a:gd name="connsiteY238" fmla="*/ 5343651 h 5641173"/>
              <a:gd name="connsiteX239" fmla="*/ 1096383 w 11243827"/>
              <a:gd name="connsiteY239" fmla="*/ 5343015 h 5641173"/>
              <a:gd name="connsiteX240" fmla="*/ 1085571 w 11243827"/>
              <a:gd name="connsiteY240" fmla="*/ 5345836 h 5641173"/>
              <a:gd name="connsiteX241" fmla="*/ 1073168 w 11243827"/>
              <a:gd name="connsiteY241" fmla="*/ 5341521 h 5641173"/>
              <a:gd name="connsiteX242" fmla="*/ 1058039 w 11243827"/>
              <a:gd name="connsiteY242" fmla="*/ 5343504 h 5641173"/>
              <a:gd name="connsiteX243" fmla="*/ 1055426 w 11243827"/>
              <a:gd name="connsiteY243" fmla="*/ 5339088 h 5641173"/>
              <a:gd name="connsiteX244" fmla="*/ 1044738 w 11243827"/>
              <a:gd name="connsiteY244" fmla="*/ 5333063 h 5641173"/>
              <a:gd name="connsiteX245" fmla="*/ 1033909 w 11243827"/>
              <a:gd name="connsiteY245" fmla="*/ 5335680 h 5641173"/>
              <a:gd name="connsiteX246" fmla="*/ 1012649 w 11243827"/>
              <a:gd name="connsiteY246" fmla="*/ 5334541 h 5641173"/>
              <a:gd name="connsiteX247" fmla="*/ 1007115 w 11243827"/>
              <a:gd name="connsiteY247" fmla="*/ 5332775 h 5641173"/>
              <a:gd name="connsiteX248" fmla="*/ 986002 w 11243827"/>
              <a:gd name="connsiteY248" fmla="*/ 5334906 h 5641173"/>
              <a:gd name="connsiteX249" fmla="*/ 953418 w 11243827"/>
              <a:gd name="connsiteY249" fmla="*/ 5333901 h 5641173"/>
              <a:gd name="connsiteX250" fmla="*/ 916854 w 11243827"/>
              <a:gd name="connsiteY250" fmla="*/ 5329435 h 5641173"/>
              <a:gd name="connsiteX251" fmla="*/ 905651 w 11243827"/>
              <a:gd name="connsiteY251" fmla="*/ 5332114 h 5641173"/>
              <a:gd name="connsiteX252" fmla="*/ 836961 w 11243827"/>
              <a:gd name="connsiteY252" fmla="*/ 5330803 h 5641173"/>
              <a:gd name="connsiteX253" fmla="*/ 817627 w 11243827"/>
              <a:gd name="connsiteY253" fmla="*/ 5330580 h 5641173"/>
              <a:gd name="connsiteX254" fmla="*/ 801817 w 11243827"/>
              <a:gd name="connsiteY254" fmla="*/ 5325937 h 5641173"/>
              <a:gd name="connsiteX255" fmla="*/ 798857 w 11243827"/>
              <a:gd name="connsiteY255" fmla="*/ 5320979 h 5641173"/>
              <a:gd name="connsiteX256" fmla="*/ 788354 w 11243827"/>
              <a:gd name="connsiteY256" fmla="*/ 5320143 h 5641173"/>
              <a:gd name="connsiteX257" fmla="*/ 785726 w 11243827"/>
              <a:gd name="connsiteY257" fmla="*/ 5318989 h 5641173"/>
              <a:gd name="connsiteX258" fmla="*/ 770507 w 11243827"/>
              <a:gd name="connsiteY258" fmla="*/ 5313309 h 5641173"/>
              <a:gd name="connsiteX259" fmla="*/ 733810 w 11243827"/>
              <a:gd name="connsiteY259" fmla="*/ 5324286 h 5641173"/>
              <a:gd name="connsiteX260" fmla="*/ 692117 w 11243827"/>
              <a:gd name="connsiteY260" fmla="*/ 5318786 h 5641173"/>
              <a:gd name="connsiteX261" fmla="*/ 574943 w 11243827"/>
              <a:gd name="connsiteY261" fmla="*/ 5327578 h 5641173"/>
              <a:gd name="connsiteX262" fmla="*/ 441302 w 11243827"/>
              <a:gd name="connsiteY262" fmla="*/ 5307062 h 5641173"/>
              <a:gd name="connsiteX263" fmla="*/ 336819 w 11243827"/>
              <a:gd name="connsiteY263" fmla="*/ 5336690 h 5641173"/>
              <a:gd name="connsiteX264" fmla="*/ 270932 w 11243827"/>
              <a:gd name="connsiteY264" fmla="*/ 5345451 h 5641173"/>
              <a:gd name="connsiteX265" fmla="*/ 194189 w 11243827"/>
              <a:gd name="connsiteY265" fmla="*/ 5343588 h 5641173"/>
              <a:gd name="connsiteX266" fmla="*/ 192552 w 11243827"/>
              <a:gd name="connsiteY266" fmla="*/ 5342845 h 5641173"/>
              <a:gd name="connsiteX267" fmla="*/ 178320 w 11243827"/>
              <a:gd name="connsiteY267" fmla="*/ 5343766 h 5641173"/>
              <a:gd name="connsiteX268" fmla="*/ 175596 w 11243827"/>
              <a:gd name="connsiteY268" fmla="*/ 5346411 h 5641173"/>
              <a:gd name="connsiteX269" fmla="*/ 147287 w 11243827"/>
              <a:gd name="connsiteY269" fmla="*/ 5352625 h 5641173"/>
              <a:gd name="connsiteX270" fmla="*/ 114847 w 11243827"/>
              <a:gd name="connsiteY270" fmla="*/ 5355844 h 5641173"/>
              <a:gd name="connsiteX271" fmla="*/ 114306 w 11243827"/>
              <a:gd name="connsiteY271" fmla="*/ 5354983 h 5641173"/>
              <a:gd name="connsiteX272" fmla="*/ 89264 w 11243827"/>
              <a:gd name="connsiteY272" fmla="*/ 5348886 h 5641173"/>
              <a:gd name="connsiteX273" fmla="*/ 49794 w 11243827"/>
              <a:gd name="connsiteY273" fmla="*/ 5329950 h 5641173"/>
              <a:gd name="connsiteX274" fmla="*/ 19924 w 11243827"/>
              <a:gd name="connsiteY274" fmla="*/ 5334282 h 5641173"/>
              <a:gd name="connsiteX275" fmla="*/ 13819 w 11243827"/>
              <a:gd name="connsiteY275" fmla="*/ 5334653 h 5641173"/>
              <a:gd name="connsiteX276" fmla="*/ 13657 w 11243827"/>
              <a:gd name="connsiteY276" fmla="*/ 5334455 h 5641173"/>
              <a:gd name="connsiteX277" fmla="*/ 7139 w 11243827"/>
              <a:gd name="connsiteY277" fmla="*/ 5334438 h 5641173"/>
              <a:gd name="connsiteX278" fmla="*/ 2684 w 11243827"/>
              <a:gd name="connsiteY278" fmla="*/ 5335333 h 5641173"/>
              <a:gd name="connsiteX279" fmla="*/ 0 w 11243827"/>
              <a:gd name="connsiteY279" fmla="*/ 5335496 h 5641173"/>
              <a:gd name="connsiteX280" fmla="*/ 0 w 11243827"/>
              <a:gd name="connsiteY280" fmla="*/ 10592 h 5641173"/>
              <a:gd name="connsiteX281" fmla="*/ 11243827 w 11243827"/>
              <a:gd name="connsiteY281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12024 w 11243827"/>
              <a:gd name="connsiteY237" fmla="*/ 5345786 h 5641173"/>
              <a:gd name="connsiteX238" fmla="*/ 1100870 w 11243827"/>
              <a:gd name="connsiteY238" fmla="*/ 5343651 h 5641173"/>
              <a:gd name="connsiteX239" fmla="*/ 1096383 w 11243827"/>
              <a:gd name="connsiteY239" fmla="*/ 5343015 h 5641173"/>
              <a:gd name="connsiteX240" fmla="*/ 1085571 w 11243827"/>
              <a:gd name="connsiteY240" fmla="*/ 5345836 h 5641173"/>
              <a:gd name="connsiteX241" fmla="*/ 1058039 w 11243827"/>
              <a:gd name="connsiteY241" fmla="*/ 5343504 h 5641173"/>
              <a:gd name="connsiteX242" fmla="*/ 1055426 w 11243827"/>
              <a:gd name="connsiteY242" fmla="*/ 5339088 h 5641173"/>
              <a:gd name="connsiteX243" fmla="*/ 1044738 w 11243827"/>
              <a:gd name="connsiteY243" fmla="*/ 5333063 h 5641173"/>
              <a:gd name="connsiteX244" fmla="*/ 1033909 w 11243827"/>
              <a:gd name="connsiteY244" fmla="*/ 5335680 h 5641173"/>
              <a:gd name="connsiteX245" fmla="*/ 1012649 w 11243827"/>
              <a:gd name="connsiteY245" fmla="*/ 5334541 h 5641173"/>
              <a:gd name="connsiteX246" fmla="*/ 1007115 w 11243827"/>
              <a:gd name="connsiteY246" fmla="*/ 5332775 h 5641173"/>
              <a:gd name="connsiteX247" fmla="*/ 986002 w 11243827"/>
              <a:gd name="connsiteY247" fmla="*/ 5334906 h 5641173"/>
              <a:gd name="connsiteX248" fmla="*/ 953418 w 11243827"/>
              <a:gd name="connsiteY248" fmla="*/ 5333901 h 5641173"/>
              <a:gd name="connsiteX249" fmla="*/ 916854 w 11243827"/>
              <a:gd name="connsiteY249" fmla="*/ 5329435 h 5641173"/>
              <a:gd name="connsiteX250" fmla="*/ 905651 w 11243827"/>
              <a:gd name="connsiteY250" fmla="*/ 5332114 h 5641173"/>
              <a:gd name="connsiteX251" fmla="*/ 836961 w 11243827"/>
              <a:gd name="connsiteY251" fmla="*/ 5330803 h 5641173"/>
              <a:gd name="connsiteX252" fmla="*/ 817627 w 11243827"/>
              <a:gd name="connsiteY252" fmla="*/ 5330580 h 5641173"/>
              <a:gd name="connsiteX253" fmla="*/ 801817 w 11243827"/>
              <a:gd name="connsiteY253" fmla="*/ 5325937 h 5641173"/>
              <a:gd name="connsiteX254" fmla="*/ 798857 w 11243827"/>
              <a:gd name="connsiteY254" fmla="*/ 5320979 h 5641173"/>
              <a:gd name="connsiteX255" fmla="*/ 788354 w 11243827"/>
              <a:gd name="connsiteY255" fmla="*/ 5320143 h 5641173"/>
              <a:gd name="connsiteX256" fmla="*/ 785726 w 11243827"/>
              <a:gd name="connsiteY256" fmla="*/ 5318989 h 5641173"/>
              <a:gd name="connsiteX257" fmla="*/ 770507 w 11243827"/>
              <a:gd name="connsiteY257" fmla="*/ 5313309 h 5641173"/>
              <a:gd name="connsiteX258" fmla="*/ 733810 w 11243827"/>
              <a:gd name="connsiteY258" fmla="*/ 5324286 h 5641173"/>
              <a:gd name="connsiteX259" fmla="*/ 692117 w 11243827"/>
              <a:gd name="connsiteY259" fmla="*/ 5318786 h 5641173"/>
              <a:gd name="connsiteX260" fmla="*/ 574943 w 11243827"/>
              <a:gd name="connsiteY260" fmla="*/ 5327578 h 5641173"/>
              <a:gd name="connsiteX261" fmla="*/ 441302 w 11243827"/>
              <a:gd name="connsiteY261" fmla="*/ 5307062 h 5641173"/>
              <a:gd name="connsiteX262" fmla="*/ 336819 w 11243827"/>
              <a:gd name="connsiteY262" fmla="*/ 5336690 h 5641173"/>
              <a:gd name="connsiteX263" fmla="*/ 270932 w 11243827"/>
              <a:gd name="connsiteY263" fmla="*/ 5345451 h 5641173"/>
              <a:gd name="connsiteX264" fmla="*/ 194189 w 11243827"/>
              <a:gd name="connsiteY264" fmla="*/ 5343588 h 5641173"/>
              <a:gd name="connsiteX265" fmla="*/ 192552 w 11243827"/>
              <a:gd name="connsiteY265" fmla="*/ 5342845 h 5641173"/>
              <a:gd name="connsiteX266" fmla="*/ 178320 w 11243827"/>
              <a:gd name="connsiteY266" fmla="*/ 5343766 h 5641173"/>
              <a:gd name="connsiteX267" fmla="*/ 175596 w 11243827"/>
              <a:gd name="connsiteY267" fmla="*/ 5346411 h 5641173"/>
              <a:gd name="connsiteX268" fmla="*/ 147287 w 11243827"/>
              <a:gd name="connsiteY268" fmla="*/ 5352625 h 5641173"/>
              <a:gd name="connsiteX269" fmla="*/ 114847 w 11243827"/>
              <a:gd name="connsiteY269" fmla="*/ 5355844 h 5641173"/>
              <a:gd name="connsiteX270" fmla="*/ 114306 w 11243827"/>
              <a:gd name="connsiteY270" fmla="*/ 5354983 h 5641173"/>
              <a:gd name="connsiteX271" fmla="*/ 89264 w 11243827"/>
              <a:gd name="connsiteY271" fmla="*/ 5348886 h 5641173"/>
              <a:gd name="connsiteX272" fmla="*/ 49794 w 11243827"/>
              <a:gd name="connsiteY272" fmla="*/ 5329950 h 5641173"/>
              <a:gd name="connsiteX273" fmla="*/ 19924 w 11243827"/>
              <a:gd name="connsiteY273" fmla="*/ 5334282 h 5641173"/>
              <a:gd name="connsiteX274" fmla="*/ 13819 w 11243827"/>
              <a:gd name="connsiteY274" fmla="*/ 5334653 h 5641173"/>
              <a:gd name="connsiteX275" fmla="*/ 13657 w 11243827"/>
              <a:gd name="connsiteY275" fmla="*/ 5334455 h 5641173"/>
              <a:gd name="connsiteX276" fmla="*/ 7139 w 11243827"/>
              <a:gd name="connsiteY276" fmla="*/ 5334438 h 5641173"/>
              <a:gd name="connsiteX277" fmla="*/ 2684 w 11243827"/>
              <a:gd name="connsiteY277" fmla="*/ 5335333 h 5641173"/>
              <a:gd name="connsiteX278" fmla="*/ 0 w 11243827"/>
              <a:gd name="connsiteY278" fmla="*/ 5335496 h 5641173"/>
              <a:gd name="connsiteX279" fmla="*/ 0 w 11243827"/>
              <a:gd name="connsiteY279" fmla="*/ 10592 h 5641173"/>
              <a:gd name="connsiteX280" fmla="*/ 11243827 w 11243827"/>
              <a:gd name="connsiteY280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12024 w 11243827"/>
              <a:gd name="connsiteY237" fmla="*/ 5345786 h 5641173"/>
              <a:gd name="connsiteX238" fmla="*/ 1100870 w 11243827"/>
              <a:gd name="connsiteY238" fmla="*/ 5343651 h 5641173"/>
              <a:gd name="connsiteX239" fmla="*/ 1096383 w 11243827"/>
              <a:gd name="connsiteY239" fmla="*/ 5343015 h 5641173"/>
              <a:gd name="connsiteX240" fmla="*/ 1085571 w 11243827"/>
              <a:gd name="connsiteY240" fmla="*/ 5358836 h 5641173"/>
              <a:gd name="connsiteX241" fmla="*/ 1058039 w 11243827"/>
              <a:gd name="connsiteY241" fmla="*/ 5343504 h 5641173"/>
              <a:gd name="connsiteX242" fmla="*/ 1055426 w 11243827"/>
              <a:gd name="connsiteY242" fmla="*/ 5339088 h 5641173"/>
              <a:gd name="connsiteX243" fmla="*/ 1044738 w 11243827"/>
              <a:gd name="connsiteY243" fmla="*/ 5333063 h 5641173"/>
              <a:gd name="connsiteX244" fmla="*/ 1033909 w 11243827"/>
              <a:gd name="connsiteY244" fmla="*/ 5335680 h 5641173"/>
              <a:gd name="connsiteX245" fmla="*/ 1012649 w 11243827"/>
              <a:gd name="connsiteY245" fmla="*/ 5334541 h 5641173"/>
              <a:gd name="connsiteX246" fmla="*/ 1007115 w 11243827"/>
              <a:gd name="connsiteY246" fmla="*/ 5332775 h 5641173"/>
              <a:gd name="connsiteX247" fmla="*/ 986002 w 11243827"/>
              <a:gd name="connsiteY247" fmla="*/ 5334906 h 5641173"/>
              <a:gd name="connsiteX248" fmla="*/ 953418 w 11243827"/>
              <a:gd name="connsiteY248" fmla="*/ 5333901 h 5641173"/>
              <a:gd name="connsiteX249" fmla="*/ 916854 w 11243827"/>
              <a:gd name="connsiteY249" fmla="*/ 5329435 h 5641173"/>
              <a:gd name="connsiteX250" fmla="*/ 905651 w 11243827"/>
              <a:gd name="connsiteY250" fmla="*/ 5332114 h 5641173"/>
              <a:gd name="connsiteX251" fmla="*/ 836961 w 11243827"/>
              <a:gd name="connsiteY251" fmla="*/ 5330803 h 5641173"/>
              <a:gd name="connsiteX252" fmla="*/ 817627 w 11243827"/>
              <a:gd name="connsiteY252" fmla="*/ 5330580 h 5641173"/>
              <a:gd name="connsiteX253" fmla="*/ 801817 w 11243827"/>
              <a:gd name="connsiteY253" fmla="*/ 5325937 h 5641173"/>
              <a:gd name="connsiteX254" fmla="*/ 798857 w 11243827"/>
              <a:gd name="connsiteY254" fmla="*/ 5320979 h 5641173"/>
              <a:gd name="connsiteX255" fmla="*/ 788354 w 11243827"/>
              <a:gd name="connsiteY255" fmla="*/ 5320143 h 5641173"/>
              <a:gd name="connsiteX256" fmla="*/ 785726 w 11243827"/>
              <a:gd name="connsiteY256" fmla="*/ 5318989 h 5641173"/>
              <a:gd name="connsiteX257" fmla="*/ 770507 w 11243827"/>
              <a:gd name="connsiteY257" fmla="*/ 5313309 h 5641173"/>
              <a:gd name="connsiteX258" fmla="*/ 733810 w 11243827"/>
              <a:gd name="connsiteY258" fmla="*/ 5324286 h 5641173"/>
              <a:gd name="connsiteX259" fmla="*/ 692117 w 11243827"/>
              <a:gd name="connsiteY259" fmla="*/ 5318786 h 5641173"/>
              <a:gd name="connsiteX260" fmla="*/ 574943 w 11243827"/>
              <a:gd name="connsiteY260" fmla="*/ 5327578 h 5641173"/>
              <a:gd name="connsiteX261" fmla="*/ 441302 w 11243827"/>
              <a:gd name="connsiteY261" fmla="*/ 5307062 h 5641173"/>
              <a:gd name="connsiteX262" fmla="*/ 336819 w 11243827"/>
              <a:gd name="connsiteY262" fmla="*/ 5336690 h 5641173"/>
              <a:gd name="connsiteX263" fmla="*/ 270932 w 11243827"/>
              <a:gd name="connsiteY263" fmla="*/ 5345451 h 5641173"/>
              <a:gd name="connsiteX264" fmla="*/ 194189 w 11243827"/>
              <a:gd name="connsiteY264" fmla="*/ 5343588 h 5641173"/>
              <a:gd name="connsiteX265" fmla="*/ 192552 w 11243827"/>
              <a:gd name="connsiteY265" fmla="*/ 5342845 h 5641173"/>
              <a:gd name="connsiteX266" fmla="*/ 178320 w 11243827"/>
              <a:gd name="connsiteY266" fmla="*/ 5343766 h 5641173"/>
              <a:gd name="connsiteX267" fmla="*/ 175596 w 11243827"/>
              <a:gd name="connsiteY267" fmla="*/ 5346411 h 5641173"/>
              <a:gd name="connsiteX268" fmla="*/ 147287 w 11243827"/>
              <a:gd name="connsiteY268" fmla="*/ 5352625 h 5641173"/>
              <a:gd name="connsiteX269" fmla="*/ 114847 w 11243827"/>
              <a:gd name="connsiteY269" fmla="*/ 5355844 h 5641173"/>
              <a:gd name="connsiteX270" fmla="*/ 114306 w 11243827"/>
              <a:gd name="connsiteY270" fmla="*/ 5354983 h 5641173"/>
              <a:gd name="connsiteX271" fmla="*/ 89264 w 11243827"/>
              <a:gd name="connsiteY271" fmla="*/ 5348886 h 5641173"/>
              <a:gd name="connsiteX272" fmla="*/ 49794 w 11243827"/>
              <a:gd name="connsiteY272" fmla="*/ 5329950 h 5641173"/>
              <a:gd name="connsiteX273" fmla="*/ 19924 w 11243827"/>
              <a:gd name="connsiteY273" fmla="*/ 5334282 h 5641173"/>
              <a:gd name="connsiteX274" fmla="*/ 13819 w 11243827"/>
              <a:gd name="connsiteY274" fmla="*/ 5334653 h 5641173"/>
              <a:gd name="connsiteX275" fmla="*/ 13657 w 11243827"/>
              <a:gd name="connsiteY275" fmla="*/ 5334455 h 5641173"/>
              <a:gd name="connsiteX276" fmla="*/ 7139 w 11243827"/>
              <a:gd name="connsiteY276" fmla="*/ 5334438 h 5641173"/>
              <a:gd name="connsiteX277" fmla="*/ 2684 w 11243827"/>
              <a:gd name="connsiteY277" fmla="*/ 5335333 h 5641173"/>
              <a:gd name="connsiteX278" fmla="*/ 0 w 11243827"/>
              <a:gd name="connsiteY278" fmla="*/ 5335496 h 5641173"/>
              <a:gd name="connsiteX279" fmla="*/ 0 w 11243827"/>
              <a:gd name="connsiteY279" fmla="*/ 10592 h 5641173"/>
              <a:gd name="connsiteX280" fmla="*/ 11243827 w 11243827"/>
              <a:gd name="connsiteY280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12024 w 11243827"/>
              <a:gd name="connsiteY237" fmla="*/ 5345786 h 5641173"/>
              <a:gd name="connsiteX238" fmla="*/ 1100870 w 11243827"/>
              <a:gd name="connsiteY238" fmla="*/ 5343651 h 5641173"/>
              <a:gd name="connsiteX239" fmla="*/ 1096383 w 11243827"/>
              <a:gd name="connsiteY239" fmla="*/ 5343015 h 5641173"/>
              <a:gd name="connsiteX240" fmla="*/ 1085571 w 11243827"/>
              <a:gd name="connsiteY240" fmla="*/ 5358836 h 5641173"/>
              <a:gd name="connsiteX241" fmla="*/ 1058039 w 11243827"/>
              <a:gd name="connsiteY241" fmla="*/ 5343504 h 5641173"/>
              <a:gd name="connsiteX242" fmla="*/ 1055426 w 11243827"/>
              <a:gd name="connsiteY242" fmla="*/ 5339088 h 5641173"/>
              <a:gd name="connsiteX243" fmla="*/ 1044738 w 11243827"/>
              <a:gd name="connsiteY243" fmla="*/ 5333063 h 5641173"/>
              <a:gd name="connsiteX244" fmla="*/ 1033909 w 11243827"/>
              <a:gd name="connsiteY244" fmla="*/ 5335680 h 5641173"/>
              <a:gd name="connsiteX245" fmla="*/ 1012649 w 11243827"/>
              <a:gd name="connsiteY245" fmla="*/ 5334541 h 5641173"/>
              <a:gd name="connsiteX246" fmla="*/ 1007115 w 11243827"/>
              <a:gd name="connsiteY246" fmla="*/ 5332775 h 5641173"/>
              <a:gd name="connsiteX247" fmla="*/ 987447 w 11243827"/>
              <a:gd name="connsiteY247" fmla="*/ 5346462 h 5641173"/>
              <a:gd name="connsiteX248" fmla="*/ 953418 w 11243827"/>
              <a:gd name="connsiteY248" fmla="*/ 5333901 h 5641173"/>
              <a:gd name="connsiteX249" fmla="*/ 916854 w 11243827"/>
              <a:gd name="connsiteY249" fmla="*/ 5329435 h 5641173"/>
              <a:gd name="connsiteX250" fmla="*/ 905651 w 11243827"/>
              <a:gd name="connsiteY250" fmla="*/ 5332114 h 5641173"/>
              <a:gd name="connsiteX251" fmla="*/ 836961 w 11243827"/>
              <a:gd name="connsiteY251" fmla="*/ 5330803 h 5641173"/>
              <a:gd name="connsiteX252" fmla="*/ 817627 w 11243827"/>
              <a:gd name="connsiteY252" fmla="*/ 5330580 h 5641173"/>
              <a:gd name="connsiteX253" fmla="*/ 801817 w 11243827"/>
              <a:gd name="connsiteY253" fmla="*/ 5325937 h 5641173"/>
              <a:gd name="connsiteX254" fmla="*/ 798857 w 11243827"/>
              <a:gd name="connsiteY254" fmla="*/ 5320979 h 5641173"/>
              <a:gd name="connsiteX255" fmla="*/ 788354 w 11243827"/>
              <a:gd name="connsiteY255" fmla="*/ 5320143 h 5641173"/>
              <a:gd name="connsiteX256" fmla="*/ 785726 w 11243827"/>
              <a:gd name="connsiteY256" fmla="*/ 5318989 h 5641173"/>
              <a:gd name="connsiteX257" fmla="*/ 770507 w 11243827"/>
              <a:gd name="connsiteY257" fmla="*/ 5313309 h 5641173"/>
              <a:gd name="connsiteX258" fmla="*/ 733810 w 11243827"/>
              <a:gd name="connsiteY258" fmla="*/ 5324286 h 5641173"/>
              <a:gd name="connsiteX259" fmla="*/ 692117 w 11243827"/>
              <a:gd name="connsiteY259" fmla="*/ 5318786 h 5641173"/>
              <a:gd name="connsiteX260" fmla="*/ 574943 w 11243827"/>
              <a:gd name="connsiteY260" fmla="*/ 5327578 h 5641173"/>
              <a:gd name="connsiteX261" fmla="*/ 441302 w 11243827"/>
              <a:gd name="connsiteY261" fmla="*/ 5307062 h 5641173"/>
              <a:gd name="connsiteX262" fmla="*/ 336819 w 11243827"/>
              <a:gd name="connsiteY262" fmla="*/ 5336690 h 5641173"/>
              <a:gd name="connsiteX263" fmla="*/ 270932 w 11243827"/>
              <a:gd name="connsiteY263" fmla="*/ 5345451 h 5641173"/>
              <a:gd name="connsiteX264" fmla="*/ 194189 w 11243827"/>
              <a:gd name="connsiteY264" fmla="*/ 5343588 h 5641173"/>
              <a:gd name="connsiteX265" fmla="*/ 192552 w 11243827"/>
              <a:gd name="connsiteY265" fmla="*/ 5342845 h 5641173"/>
              <a:gd name="connsiteX266" fmla="*/ 178320 w 11243827"/>
              <a:gd name="connsiteY266" fmla="*/ 5343766 h 5641173"/>
              <a:gd name="connsiteX267" fmla="*/ 175596 w 11243827"/>
              <a:gd name="connsiteY267" fmla="*/ 5346411 h 5641173"/>
              <a:gd name="connsiteX268" fmla="*/ 147287 w 11243827"/>
              <a:gd name="connsiteY268" fmla="*/ 5352625 h 5641173"/>
              <a:gd name="connsiteX269" fmla="*/ 114847 w 11243827"/>
              <a:gd name="connsiteY269" fmla="*/ 5355844 h 5641173"/>
              <a:gd name="connsiteX270" fmla="*/ 114306 w 11243827"/>
              <a:gd name="connsiteY270" fmla="*/ 5354983 h 5641173"/>
              <a:gd name="connsiteX271" fmla="*/ 89264 w 11243827"/>
              <a:gd name="connsiteY271" fmla="*/ 5348886 h 5641173"/>
              <a:gd name="connsiteX272" fmla="*/ 49794 w 11243827"/>
              <a:gd name="connsiteY272" fmla="*/ 5329950 h 5641173"/>
              <a:gd name="connsiteX273" fmla="*/ 19924 w 11243827"/>
              <a:gd name="connsiteY273" fmla="*/ 5334282 h 5641173"/>
              <a:gd name="connsiteX274" fmla="*/ 13819 w 11243827"/>
              <a:gd name="connsiteY274" fmla="*/ 5334653 h 5641173"/>
              <a:gd name="connsiteX275" fmla="*/ 13657 w 11243827"/>
              <a:gd name="connsiteY275" fmla="*/ 5334455 h 5641173"/>
              <a:gd name="connsiteX276" fmla="*/ 7139 w 11243827"/>
              <a:gd name="connsiteY276" fmla="*/ 5334438 h 5641173"/>
              <a:gd name="connsiteX277" fmla="*/ 2684 w 11243827"/>
              <a:gd name="connsiteY277" fmla="*/ 5335333 h 5641173"/>
              <a:gd name="connsiteX278" fmla="*/ 0 w 11243827"/>
              <a:gd name="connsiteY278" fmla="*/ 5335496 h 5641173"/>
              <a:gd name="connsiteX279" fmla="*/ 0 w 11243827"/>
              <a:gd name="connsiteY279" fmla="*/ 10592 h 5641173"/>
              <a:gd name="connsiteX280" fmla="*/ 11243827 w 11243827"/>
              <a:gd name="connsiteY280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12024 w 11243827"/>
              <a:gd name="connsiteY237" fmla="*/ 5345786 h 5641173"/>
              <a:gd name="connsiteX238" fmla="*/ 1100870 w 11243827"/>
              <a:gd name="connsiteY238" fmla="*/ 5343651 h 5641173"/>
              <a:gd name="connsiteX239" fmla="*/ 1096383 w 11243827"/>
              <a:gd name="connsiteY239" fmla="*/ 5343015 h 5641173"/>
              <a:gd name="connsiteX240" fmla="*/ 1085571 w 11243827"/>
              <a:gd name="connsiteY240" fmla="*/ 5358836 h 5641173"/>
              <a:gd name="connsiteX241" fmla="*/ 1058039 w 11243827"/>
              <a:gd name="connsiteY241" fmla="*/ 5343504 h 5641173"/>
              <a:gd name="connsiteX242" fmla="*/ 1055426 w 11243827"/>
              <a:gd name="connsiteY242" fmla="*/ 5339088 h 5641173"/>
              <a:gd name="connsiteX243" fmla="*/ 1044738 w 11243827"/>
              <a:gd name="connsiteY243" fmla="*/ 5333063 h 5641173"/>
              <a:gd name="connsiteX244" fmla="*/ 1033909 w 11243827"/>
              <a:gd name="connsiteY244" fmla="*/ 5335680 h 5641173"/>
              <a:gd name="connsiteX245" fmla="*/ 1012649 w 11243827"/>
              <a:gd name="connsiteY245" fmla="*/ 5334541 h 5641173"/>
              <a:gd name="connsiteX246" fmla="*/ 1007115 w 11243827"/>
              <a:gd name="connsiteY246" fmla="*/ 5332775 h 5641173"/>
              <a:gd name="connsiteX247" fmla="*/ 987447 w 11243827"/>
              <a:gd name="connsiteY247" fmla="*/ 5346462 h 5641173"/>
              <a:gd name="connsiteX248" fmla="*/ 953418 w 11243827"/>
              <a:gd name="connsiteY248" fmla="*/ 5333901 h 5641173"/>
              <a:gd name="connsiteX249" fmla="*/ 916854 w 11243827"/>
              <a:gd name="connsiteY249" fmla="*/ 5329435 h 5641173"/>
              <a:gd name="connsiteX250" fmla="*/ 905651 w 11243827"/>
              <a:gd name="connsiteY250" fmla="*/ 5332114 h 5641173"/>
              <a:gd name="connsiteX251" fmla="*/ 838405 w 11243827"/>
              <a:gd name="connsiteY251" fmla="*/ 5339470 h 5641173"/>
              <a:gd name="connsiteX252" fmla="*/ 817627 w 11243827"/>
              <a:gd name="connsiteY252" fmla="*/ 5330580 h 5641173"/>
              <a:gd name="connsiteX253" fmla="*/ 801817 w 11243827"/>
              <a:gd name="connsiteY253" fmla="*/ 5325937 h 5641173"/>
              <a:gd name="connsiteX254" fmla="*/ 798857 w 11243827"/>
              <a:gd name="connsiteY254" fmla="*/ 5320979 h 5641173"/>
              <a:gd name="connsiteX255" fmla="*/ 788354 w 11243827"/>
              <a:gd name="connsiteY255" fmla="*/ 5320143 h 5641173"/>
              <a:gd name="connsiteX256" fmla="*/ 785726 w 11243827"/>
              <a:gd name="connsiteY256" fmla="*/ 5318989 h 5641173"/>
              <a:gd name="connsiteX257" fmla="*/ 770507 w 11243827"/>
              <a:gd name="connsiteY257" fmla="*/ 5313309 h 5641173"/>
              <a:gd name="connsiteX258" fmla="*/ 733810 w 11243827"/>
              <a:gd name="connsiteY258" fmla="*/ 5324286 h 5641173"/>
              <a:gd name="connsiteX259" fmla="*/ 692117 w 11243827"/>
              <a:gd name="connsiteY259" fmla="*/ 5318786 h 5641173"/>
              <a:gd name="connsiteX260" fmla="*/ 574943 w 11243827"/>
              <a:gd name="connsiteY260" fmla="*/ 5327578 h 5641173"/>
              <a:gd name="connsiteX261" fmla="*/ 441302 w 11243827"/>
              <a:gd name="connsiteY261" fmla="*/ 5307062 h 5641173"/>
              <a:gd name="connsiteX262" fmla="*/ 336819 w 11243827"/>
              <a:gd name="connsiteY262" fmla="*/ 5336690 h 5641173"/>
              <a:gd name="connsiteX263" fmla="*/ 270932 w 11243827"/>
              <a:gd name="connsiteY263" fmla="*/ 5345451 h 5641173"/>
              <a:gd name="connsiteX264" fmla="*/ 194189 w 11243827"/>
              <a:gd name="connsiteY264" fmla="*/ 5343588 h 5641173"/>
              <a:gd name="connsiteX265" fmla="*/ 192552 w 11243827"/>
              <a:gd name="connsiteY265" fmla="*/ 5342845 h 5641173"/>
              <a:gd name="connsiteX266" fmla="*/ 178320 w 11243827"/>
              <a:gd name="connsiteY266" fmla="*/ 5343766 h 5641173"/>
              <a:gd name="connsiteX267" fmla="*/ 175596 w 11243827"/>
              <a:gd name="connsiteY267" fmla="*/ 5346411 h 5641173"/>
              <a:gd name="connsiteX268" fmla="*/ 147287 w 11243827"/>
              <a:gd name="connsiteY268" fmla="*/ 5352625 h 5641173"/>
              <a:gd name="connsiteX269" fmla="*/ 114847 w 11243827"/>
              <a:gd name="connsiteY269" fmla="*/ 5355844 h 5641173"/>
              <a:gd name="connsiteX270" fmla="*/ 114306 w 11243827"/>
              <a:gd name="connsiteY270" fmla="*/ 5354983 h 5641173"/>
              <a:gd name="connsiteX271" fmla="*/ 89264 w 11243827"/>
              <a:gd name="connsiteY271" fmla="*/ 5348886 h 5641173"/>
              <a:gd name="connsiteX272" fmla="*/ 49794 w 11243827"/>
              <a:gd name="connsiteY272" fmla="*/ 5329950 h 5641173"/>
              <a:gd name="connsiteX273" fmla="*/ 19924 w 11243827"/>
              <a:gd name="connsiteY273" fmla="*/ 5334282 h 5641173"/>
              <a:gd name="connsiteX274" fmla="*/ 13819 w 11243827"/>
              <a:gd name="connsiteY274" fmla="*/ 5334653 h 5641173"/>
              <a:gd name="connsiteX275" fmla="*/ 13657 w 11243827"/>
              <a:gd name="connsiteY275" fmla="*/ 5334455 h 5641173"/>
              <a:gd name="connsiteX276" fmla="*/ 7139 w 11243827"/>
              <a:gd name="connsiteY276" fmla="*/ 5334438 h 5641173"/>
              <a:gd name="connsiteX277" fmla="*/ 2684 w 11243827"/>
              <a:gd name="connsiteY277" fmla="*/ 5335333 h 5641173"/>
              <a:gd name="connsiteX278" fmla="*/ 0 w 11243827"/>
              <a:gd name="connsiteY278" fmla="*/ 5335496 h 5641173"/>
              <a:gd name="connsiteX279" fmla="*/ 0 w 11243827"/>
              <a:gd name="connsiteY279" fmla="*/ 10592 h 5641173"/>
              <a:gd name="connsiteX280" fmla="*/ 11243827 w 11243827"/>
              <a:gd name="connsiteY280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12024 w 11243827"/>
              <a:gd name="connsiteY237" fmla="*/ 5345786 h 5641173"/>
              <a:gd name="connsiteX238" fmla="*/ 1100870 w 11243827"/>
              <a:gd name="connsiteY238" fmla="*/ 5343651 h 5641173"/>
              <a:gd name="connsiteX239" fmla="*/ 1096383 w 11243827"/>
              <a:gd name="connsiteY239" fmla="*/ 5343015 h 5641173"/>
              <a:gd name="connsiteX240" fmla="*/ 1058039 w 11243827"/>
              <a:gd name="connsiteY240" fmla="*/ 5343504 h 5641173"/>
              <a:gd name="connsiteX241" fmla="*/ 1055426 w 11243827"/>
              <a:gd name="connsiteY241" fmla="*/ 5339088 h 5641173"/>
              <a:gd name="connsiteX242" fmla="*/ 1044738 w 11243827"/>
              <a:gd name="connsiteY242" fmla="*/ 5333063 h 5641173"/>
              <a:gd name="connsiteX243" fmla="*/ 1033909 w 11243827"/>
              <a:gd name="connsiteY243" fmla="*/ 5335680 h 5641173"/>
              <a:gd name="connsiteX244" fmla="*/ 1012649 w 11243827"/>
              <a:gd name="connsiteY244" fmla="*/ 5334541 h 5641173"/>
              <a:gd name="connsiteX245" fmla="*/ 1007115 w 11243827"/>
              <a:gd name="connsiteY245" fmla="*/ 5332775 h 5641173"/>
              <a:gd name="connsiteX246" fmla="*/ 987447 w 11243827"/>
              <a:gd name="connsiteY246" fmla="*/ 5346462 h 5641173"/>
              <a:gd name="connsiteX247" fmla="*/ 953418 w 11243827"/>
              <a:gd name="connsiteY247" fmla="*/ 5333901 h 5641173"/>
              <a:gd name="connsiteX248" fmla="*/ 916854 w 11243827"/>
              <a:gd name="connsiteY248" fmla="*/ 5329435 h 5641173"/>
              <a:gd name="connsiteX249" fmla="*/ 905651 w 11243827"/>
              <a:gd name="connsiteY249" fmla="*/ 5332114 h 5641173"/>
              <a:gd name="connsiteX250" fmla="*/ 838405 w 11243827"/>
              <a:gd name="connsiteY250" fmla="*/ 5339470 h 5641173"/>
              <a:gd name="connsiteX251" fmla="*/ 817627 w 11243827"/>
              <a:gd name="connsiteY251" fmla="*/ 5330580 h 5641173"/>
              <a:gd name="connsiteX252" fmla="*/ 801817 w 11243827"/>
              <a:gd name="connsiteY252" fmla="*/ 5325937 h 5641173"/>
              <a:gd name="connsiteX253" fmla="*/ 798857 w 11243827"/>
              <a:gd name="connsiteY253" fmla="*/ 5320979 h 5641173"/>
              <a:gd name="connsiteX254" fmla="*/ 788354 w 11243827"/>
              <a:gd name="connsiteY254" fmla="*/ 5320143 h 5641173"/>
              <a:gd name="connsiteX255" fmla="*/ 785726 w 11243827"/>
              <a:gd name="connsiteY255" fmla="*/ 5318989 h 5641173"/>
              <a:gd name="connsiteX256" fmla="*/ 770507 w 11243827"/>
              <a:gd name="connsiteY256" fmla="*/ 5313309 h 5641173"/>
              <a:gd name="connsiteX257" fmla="*/ 733810 w 11243827"/>
              <a:gd name="connsiteY257" fmla="*/ 5324286 h 5641173"/>
              <a:gd name="connsiteX258" fmla="*/ 692117 w 11243827"/>
              <a:gd name="connsiteY258" fmla="*/ 5318786 h 5641173"/>
              <a:gd name="connsiteX259" fmla="*/ 574943 w 11243827"/>
              <a:gd name="connsiteY259" fmla="*/ 5327578 h 5641173"/>
              <a:gd name="connsiteX260" fmla="*/ 441302 w 11243827"/>
              <a:gd name="connsiteY260" fmla="*/ 5307062 h 5641173"/>
              <a:gd name="connsiteX261" fmla="*/ 336819 w 11243827"/>
              <a:gd name="connsiteY261" fmla="*/ 5336690 h 5641173"/>
              <a:gd name="connsiteX262" fmla="*/ 270932 w 11243827"/>
              <a:gd name="connsiteY262" fmla="*/ 5345451 h 5641173"/>
              <a:gd name="connsiteX263" fmla="*/ 194189 w 11243827"/>
              <a:gd name="connsiteY263" fmla="*/ 5343588 h 5641173"/>
              <a:gd name="connsiteX264" fmla="*/ 192552 w 11243827"/>
              <a:gd name="connsiteY264" fmla="*/ 5342845 h 5641173"/>
              <a:gd name="connsiteX265" fmla="*/ 178320 w 11243827"/>
              <a:gd name="connsiteY265" fmla="*/ 5343766 h 5641173"/>
              <a:gd name="connsiteX266" fmla="*/ 175596 w 11243827"/>
              <a:gd name="connsiteY266" fmla="*/ 5346411 h 5641173"/>
              <a:gd name="connsiteX267" fmla="*/ 147287 w 11243827"/>
              <a:gd name="connsiteY267" fmla="*/ 5352625 h 5641173"/>
              <a:gd name="connsiteX268" fmla="*/ 114847 w 11243827"/>
              <a:gd name="connsiteY268" fmla="*/ 5355844 h 5641173"/>
              <a:gd name="connsiteX269" fmla="*/ 114306 w 11243827"/>
              <a:gd name="connsiteY269" fmla="*/ 5354983 h 5641173"/>
              <a:gd name="connsiteX270" fmla="*/ 89264 w 11243827"/>
              <a:gd name="connsiteY270" fmla="*/ 5348886 h 5641173"/>
              <a:gd name="connsiteX271" fmla="*/ 49794 w 11243827"/>
              <a:gd name="connsiteY271" fmla="*/ 5329950 h 5641173"/>
              <a:gd name="connsiteX272" fmla="*/ 19924 w 11243827"/>
              <a:gd name="connsiteY272" fmla="*/ 5334282 h 5641173"/>
              <a:gd name="connsiteX273" fmla="*/ 13819 w 11243827"/>
              <a:gd name="connsiteY273" fmla="*/ 5334653 h 5641173"/>
              <a:gd name="connsiteX274" fmla="*/ 13657 w 11243827"/>
              <a:gd name="connsiteY274" fmla="*/ 5334455 h 5641173"/>
              <a:gd name="connsiteX275" fmla="*/ 7139 w 11243827"/>
              <a:gd name="connsiteY275" fmla="*/ 5334438 h 5641173"/>
              <a:gd name="connsiteX276" fmla="*/ 2684 w 11243827"/>
              <a:gd name="connsiteY276" fmla="*/ 5335333 h 5641173"/>
              <a:gd name="connsiteX277" fmla="*/ 0 w 11243827"/>
              <a:gd name="connsiteY277" fmla="*/ 5335496 h 5641173"/>
              <a:gd name="connsiteX278" fmla="*/ 0 w 11243827"/>
              <a:gd name="connsiteY278" fmla="*/ 10592 h 5641173"/>
              <a:gd name="connsiteX279" fmla="*/ 11243827 w 11243827"/>
              <a:gd name="connsiteY279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32830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12024 w 11243827"/>
              <a:gd name="connsiteY237" fmla="*/ 5345786 h 5641173"/>
              <a:gd name="connsiteX238" fmla="*/ 1100870 w 11243827"/>
              <a:gd name="connsiteY238" fmla="*/ 5343651 h 5641173"/>
              <a:gd name="connsiteX239" fmla="*/ 1096383 w 11243827"/>
              <a:gd name="connsiteY239" fmla="*/ 5343015 h 5641173"/>
              <a:gd name="connsiteX240" fmla="*/ 1058039 w 11243827"/>
              <a:gd name="connsiteY240" fmla="*/ 5343504 h 5641173"/>
              <a:gd name="connsiteX241" fmla="*/ 1055426 w 11243827"/>
              <a:gd name="connsiteY241" fmla="*/ 5339088 h 5641173"/>
              <a:gd name="connsiteX242" fmla="*/ 1044738 w 11243827"/>
              <a:gd name="connsiteY242" fmla="*/ 5333063 h 5641173"/>
              <a:gd name="connsiteX243" fmla="*/ 1033909 w 11243827"/>
              <a:gd name="connsiteY243" fmla="*/ 5335680 h 5641173"/>
              <a:gd name="connsiteX244" fmla="*/ 1012649 w 11243827"/>
              <a:gd name="connsiteY244" fmla="*/ 5334541 h 5641173"/>
              <a:gd name="connsiteX245" fmla="*/ 1007115 w 11243827"/>
              <a:gd name="connsiteY245" fmla="*/ 5332775 h 5641173"/>
              <a:gd name="connsiteX246" fmla="*/ 987447 w 11243827"/>
              <a:gd name="connsiteY246" fmla="*/ 5346462 h 5641173"/>
              <a:gd name="connsiteX247" fmla="*/ 953418 w 11243827"/>
              <a:gd name="connsiteY247" fmla="*/ 5333901 h 5641173"/>
              <a:gd name="connsiteX248" fmla="*/ 916854 w 11243827"/>
              <a:gd name="connsiteY248" fmla="*/ 5329435 h 5641173"/>
              <a:gd name="connsiteX249" fmla="*/ 905651 w 11243827"/>
              <a:gd name="connsiteY249" fmla="*/ 5332114 h 5641173"/>
              <a:gd name="connsiteX250" fmla="*/ 838405 w 11243827"/>
              <a:gd name="connsiteY250" fmla="*/ 5339470 h 5641173"/>
              <a:gd name="connsiteX251" fmla="*/ 817627 w 11243827"/>
              <a:gd name="connsiteY251" fmla="*/ 5330580 h 5641173"/>
              <a:gd name="connsiteX252" fmla="*/ 801817 w 11243827"/>
              <a:gd name="connsiteY252" fmla="*/ 5325937 h 5641173"/>
              <a:gd name="connsiteX253" fmla="*/ 798857 w 11243827"/>
              <a:gd name="connsiteY253" fmla="*/ 5320979 h 5641173"/>
              <a:gd name="connsiteX254" fmla="*/ 788354 w 11243827"/>
              <a:gd name="connsiteY254" fmla="*/ 5320143 h 5641173"/>
              <a:gd name="connsiteX255" fmla="*/ 785726 w 11243827"/>
              <a:gd name="connsiteY255" fmla="*/ 5318989 h 5641173"/>
              <a:gd name="connsiteX256" fmla="*/ 770507 w 11243827"/>
              <a:gd name="connsiteY256" fmla="*/ 5313309 h 5641173"/>
              <a:gd name="connsiteX257" fmla="*/ 733810 w 11243827"/>
              <a:gd name="connsiteY257" fmla="*/ 5324286 h 5641173"/>
              <a:gd name="connsiteX258" fmla="*/ 692117 w 11243827"/>
              <a:gd name="connsiteY258" fmla="*/ 5318786 h 5641173"/>
              <a:gd name="connsiteX259" fmla="*/ 574943 w 11243827"/>
              <a:gd name="connsiteY259" fmla="*/ 5327578 h 5641173"/>
              <a:gd name="connsiteX260" fmla="*/ 441302 w 11243827"/>
              <a:gd name="connsiteY260" fmla="*/ 5307062 h 5641173"/>
              <a:gd name="connsiteX261" fmla="*/ 336819 w 11243827"/>
              <a:gd name="connsiteY261" fmla="*/ 5336690 h 5641173"/>
              <a:gd name="connsiteX262" fmla="*/ 270932 w 11243827"/>
              <a:gd name="connsiteY262" fmla="*/ 5345451 h 5641173"/>
              <a:gd name="connsiteX263" fmla="*/ 194189 w 11243827"/>
              <a:gd name="connsiteY263" fmla="*/ 5343588 h 5641173"/>
              <a:gd name="connsiteX264" fmla="*/ 192552 w 11243827"/>
              <a:gd name="connsiteY264" fmla="*/ 5342845 h 5641173"/>
              <a:gd name="connsiteX265" fmla="*/ 178320 w 11243827"/>
              <a:gd name="connsiteY265" fmla="*/ 5343766 h 5641173"/>
              <a:gd name="connsiteX266" fmla="*/ 175596 w 11243827"/>
              <a:gd name="connsiteY266" fmla="*/ 5346411 h 5641173"/>
              <a:gd name="connsiteX267" fmla="*/ 147287 w 11243827"/>
              <a:gd name="connsiteY267" fmla="*/ 5352625 h 5641173"/>
              <a:gd name="connsiteX268" fmla="*/ 114847 w 11243827"/>
              <a:gd name="connsiteY268" fmla="*/ 5355844 h 5641173"/>
              <a:gd name="connsiteX269" fmla="*/ 114306 w 11243827"/>
              <a:gd name="connsiteY269" fmla="*/ 5354983 h 5641173"/>
              <a:gd name="connsiteX270" fmla="*/ 89264 w 11243827"/>
              <a:gd name="connsiteY270" fmla="*/ 5348886 h 5641173"/>
              <a:gd name="connsiteX271" fmla="*/ 49794 w 11243827"/>
              <a:gd name="connsiteY271" fmla="*/ 5329950 h 5641173"/>
              <a:gd name="connsiteX272" fmla="*/ 19924 w 11243827"/>
              <a:gd name="connsiteY272" fmla="*/ 5334282 h 5641173"/>
              <a:gd name="connsiteX273" fmla="*/ 13819 w 11243827"/>
              <a:gd name="connsiteY273" fmla="*/ 5334653 h 5641173"/>
              <a:gd name="connsiteX274" fmla="*/ 13657 w 11243827"/>
              <a:gd name="connsiteY274" fmla="*/ 5334455 h 5641173"/>
              <a:gd name="connsiteX275" fmla="*/ 7139 w 11243827"/>
              <a:gd name="connsiteY275" fmla="*/ 5334438 h 5641173"/>
              <a:gd name="connsiteX276" fmla="*/ 2684 w 11243827"/>
              <a:gd name="connsiteY276" fmla="*/ 5335333 h 5641173"/>
              <a:gd name="connsiteX277" fmla="*/ 0 w 11243827"/>
              <a:gd name="connsiteY277" fmla="*/ 5335496 h 5641173"/>
              <a:gd name="connsiteX278" fmla="*/ 0 w 11243827"/>
              <a:gd name="connsiteY278" fmla="*/ 10592 h 5641173"/>
              <a:gd name="connsiteX279" fmla="*/ 11243827 w 11243827"/>
              <a:gd name="connsiteY279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32830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12024 w 11243827"/>
              <a:gd name="connsiteY237" fmla="*/ 5345786 h 5641173"/>
              <a:gd name="connsiteX238" fmla="*/ 1100870 w 11243827"/>
              <a:gd name="connsiteY238" fmla="*/ 5343651 h 5641173"/>
              <a:gd name="connsiteX239" fmla="*/ 1096383 w 11243827"/>
              <a:gd name="connsiteY239" fmla="*/ 5343015 h 5641173"/>
              <a:gd name="connsiteX240" fmla="*/ 1058039 w 11243827"/>
              <a:gd name="connsiteY240" fmla="*/ 5343504 h 5641173"/>
              <a:gd name="connsiteX241" fmla="*/ 1055426 w 11243827"/>
              <a:gd name="connsiteY241" fmla="*/ 5339088 h 5641173"/>
              <a:gd name="connsiteX242" fmla="*/ 1044738 w 11243827"/>
              <a:gd name="connsiteY242" fmla="*/ 5333063 h 5641173"/>
              <a:gd name="connsiteX243" fmla="*/ 1033909 w 11243827"/>
              <a:gd name="connsiteY243" fmla="*/ 5335680 h 5641173"/>
              <a:gd name="connsiteX244" fmla="*/ 1012649 w 11243827"/>
              <a:gd name="connsiteY244" fmla="*/ 5334541 h 5641173"/>
              <a:gd name="connsiteX245" fmla="*/ 1007115 w 11243827"/>
              <a:gd name="connsiteY245" fmla="*/ 5332775 h 5641173"/>
              <a:gd name="connsiteX246" fmla="*/ 987447 w 11243827"/>
              <a:gd name="connsiteY246" fmla="*/ 5346462 h 5641173"/>
              <a:gd name="connsiteX247" fmla="*/ 953418 w 11243827"/>
              <a:gd name="connsiteY247" fmla="*/ 5333901 h 5641173"/>
              <a:gd name="connsiteX248" fmla="*/ 916854 w 11243827"/>
              <a:gd name="connsiteY248" fmla="*/ 5329435 h 5641173"/>
              <a:gd name="connsiteX249" fmla="*/ 905651 w 11243827"/>
              <a:gd name="connsiteY249" fmla="*/ 5332114 h 5641173"/>
              <a:gd name="connsiteX250" fmla="*/ 838405 w 11243827"/>
              <a:gd name="connsiteY250" fmla="*/ 5339470 h 5641173"/>
              <a:gd name="connsiteX251" fmla="*/ 817627 w 11243827"/>
              <a:gd name="connsiteY251" fmla="*/ 5330580 h 5641173"/>
              <a:gd name="connsiteX252" fmla="*/ 801817 w 11243827"/>
              <a:gd name="connsiteY252" fmla="*/ 5325937 h 5641173"/>
              <a:gd name="connsiteX253" fmla="*/ 798857 w 11243827"/>
              <a:gd name="connsiteY253" fmla="*/ 5320979 h 5641173"/>
              <a:gd name="connsiteX254" fmla="*/ 788354 w 11243827"/>
              <a:gd name="connsiteY254" fmla="*/ 5320143 h 5641173"/>
              <a:gd name="connsiteX255" fmla="*/ 785726 w 11243827"/>
              <a:gd name="connsiteY255" fmla="*/ 5318989 h 5641173"/>
              <a:gd name="connsiteX256" fmla="*/ 770507 w 11243827"/>
              <a:gd name="connsiteY256" fmla="*/ 5313309 h 5641173"/>
              <a:gd name="connsiteX257" fmla="*/ 733810 w 11243827"/>
              <a:gd name="connsiteY257" fmla="*/ 5324286 h 5641173"/>
              <a:gd name="connsiteX258" fmla="*/ 692117 w 11243827"/>
              <a:gd name="connsiteY258" fmla="*/ 5318786 h 5641173"/>
              <a:gd name="connsiteX259" fmla="*/ 574943 w 11243827"/>
              <a:gd name="connsiteY259" fmla="*/ 5327578 h 5641173"/>
              <a:gd name="connsiteX260" fmla="*/ 441302 w 11243827"/>
              <a:gd name="connsiteY260" fmla="*/ 5307062 h 5641173"/>
              <a:gd name="connsiteX261" fmla="*/ 336819 w 11243827"/>
              <a:gd name="connsiteY261" fmla="*/ 5336690 h 5641173"/>
              <a:gd name="connsiteX262" fmla="*/ 270932 w 11243827"/>
              <a:gd name="connsiteY262" fmla="*/ 5345451 h 5641173"/>
              <a:gd name="connsiteX263" fmla="*/ 194189 w 11243827"/>
              <a:gd name="connsiteY263" fmla="*/ 5343588 h 5641173"/>
              <a:gd name="connsiteX264" fmla="*/ 192552 w 11243827"/>
              <a:gd name="connsiteY264" fmla="*/ 5342845 h 5641173"/>
              <a:gd name="connsiteX265" fmla="*/ 178320 w 11243827"/>
              <a:gd name="connsiteY265" fmla="*/ 5343766 h 5641173"/>
              <a:gd name="connsiteX266" fmla="*/ 175596 w 11243827"/>
              <a:gd name="connsiteY266" fmla="*/ 5346411 h 5641173"/>
              <a:gd name="connsiteX267" fmla="*/ 147287 w 11243827"/>
              <a:gd name="connsiteY267" fmla="*/ 5352625 h 5641173"/>
              <a:gd name="connsiteX268" fmla="*/ 114847 w 11243827"/>
              <a:gd name="connsiteY268" fmla="*/ 5355844 h 5641173"/>
              <a:gd name="connsiteX269" fmla="*/ 114306 w 11243827"/>
              <a:gd name="connsiteY269" fmla="*/ 5354983 h 5641173"/>
              <a:gd name="connsiteX270" fmla="*/ 89264 w 11243827"/>
              <a:gd name="connsiteY270" fmla="*/ 5348886 h 5641173"/>
              <a:gd name="connsiteX271" fmla="*/ 49794 w 11243827"/>
              <a:gd name="connsiteY271" fmla="*/ 5329950 h 5641173"/>
              <a:gd name="connsiteX272" fmla="*/ 19924 w 11243827"/>
              <a:gd name="connsiteY272" fmla="*/ 5334282 h 5641173"/>
              <a:gd name="connsiteX273" fmla="*/ 13819 w 11243827"/>
              <a:gd name="connsiteY273" fmla="*/ 5334653 h 5641173"/>
              <a:gd name="connsiteX274" fmla="*/ 13657 w 11243827"/>
              <a:gd name="connsiteY274" fmla="*/ 5334455 h 5641173"/>
              <a:gd name="connsiteX275" fmla="*/ 7139 w 11243827"/>
              <a:gd name="connsiteY275" fmla="*/ 5334438 h 5641173"/>
              <a:gd name="connsiteX276" fmla="*/ 2684 w 11243827"/>
              <a:gd name="connsiteY276" fmla="*/ 5335333 h 5641173"/>
              <a:gd name="connsiteX277" fmla="*/ 0 w 11243827"/>
              <a:gd name="connsiteY277" fmla="*/ 5335496 h 5641173"/>
              <a:gd name="connsiteX278" fmla="*/ 0 w 11243827"/>
              <a:gd name="connsiteY278" fmla="*/ 10592 h 5641173"/>
              <a:gd name="connsiteX279" fmla="*/ 11243827 w 11243827"/>
              <a:gd name="connsiteY279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209610 h 5641173"/>
              <a:gd name="connsiteX3" fmla="*/ 11240675 w 11243827"/>
              <a:gd name="connsiteY3" fmla="*/ 5210442 h 5641173"/>
              <a:gd name="connsiteX4" fmla="*/ 11179959 w 11243827"/>
              <a:gd name="connsiteY4" fmla="*/ 5221199 h 5641173"/>
              <a:gd name="connsiteX5" fmla="*/ 11105493 w 11243827"/>
              <a:gd name="connsiteY5" fmla="*/ 5259905 h 5641173"/>
              <a:gd name="connsiteX6" fmla="*/ 11078640 w 11243827"/>
              <a:gd name="connsiteY6" fmla="*/ 5263531 h 5641173"/>
              <a:gd name="connsiteX7" fmla="*/ 11079616 w 11243827"/>
              <a:gd name="connsiteY7" fmla="*/ 5270380 h 5641173"/>
              <a:gd name="connsiteX8" fmla="*/ 11069641 w 11243827"/>
              <a:gd name="connsiteY8" fmla="*/ 5270884 h 5641173"/>
              <a:gd name="connsiteX9" fmla="*/ 11047377 w 11243827"/>
              <a:gd name="connsiteY9" fmla="*/ 5271051 h 5641173"/>
              <a:gd name="connsiteX10" fmla="*/ 10980705 w 11243827"/>
              <a:gd name="connsiteY10" fmla="*/ 5272951 h 5641173"/>
              <a:gd name="connsiteX11" fmla="*/ 10962514 w 11243827"/>
              <a:gd name="connsiteY11" fmla="*/ 5286084 h 5641173"/>
              <a:gd name="connsiteX12" fmla="*/ 10945307 w 11243827"/>
              <a:gd name="connsiteY12" fmla="*/ 5286290 h 5641173"/>
              <a:gd name="connsiteX13" fmla="*/ 10845516 w 11243827"/>
              <a:gd name="connsiteY13" fmla="*/ 5303894 h 5641173"/>
              <a:gd name="connsiteX14" fmla="*/ 10831795 w 11243827"/>
              <a:gd name="connsiteY14" fmla="*/ 5305210 h 5641173"/>
              <a:gd name="connsiteX15" fmla="*/ 10824365 w 11243827"/>
              <a:gd name="connsiteY15" fmla="*/ 5311111 h 5641173"/>
              <a:gd name="connsiteX16" fmla="*/ 10797756 w 11243827"/>
              <a:gd name="connsiteY16" fmla="*/ 5312285 h 5641173"/>
              <a:gd name="connsiteX17" fmla="*/ 10796525 w 11243827"/>
              <a:gd name="connsiteY17" fmla="*/ 5315645 h 5641173"/>
              <a:gd name="connsiteX18" fmla="*/ 10709063 w 11243827"/>
              <a:gd name="connsiteY18" fmla="*/ 5344492 h 5641173"/>
              <a:gd name="connsiteX19" fmla="*/ 10694078 w 11243827"/>
              <a:gd name="connsiteY19" fmla="*/ 5349258 h 5641173"/>
              <a:gd name="connsiteX20" fmla="*/ 10681131 w 11243827"/>
              <a:gd name="connsiteY20" fmla="*/ 5347812 h 5641173"/>
              <a:gd name="connsiteX21" fmla="*/ 10609448 w 11243827"/>
              <a:gd name="connsiteY21" fmla="*/ 5351931 h 5641173"/>
              <a:gd name="connsiteX22" fmla="*/ 10592397 w 11243827"/>
              <a:gd name="connsiteY22" fmla="*/ 5349402 h 5641173"/>
              <a:gd name="connsiteX23" fmla="*/ 10585227 w 11243827"/>
              <a:gd name="connsiteY23" fmla="*/ 5344063 h 5641173"/>
              <a:gd name="connsiteX24" fmla="*/ 10557472 w 11243827"/>
              <a:gd name="connsiteY24" fmla="*/ 5354151 h 5641173"/>
              <a:gd name="connsiteX25" fmla="*/ 10514646 w 11243827"/>
              <a:gd name="connsiteY25" fmla="*/ 5361064 h 5641173"/>
              <a:gd name="connsiteX26" fmla="*/ 10494292 w 11243827"/>
              <a:gd name="connsiteY26" fmla="*/ 5366054 h 5641173"/>
              <a:gd name="connsiteX27" fmla="*/ 10477869 w 11243827"/>
              <a:gd name="connsiteY27" fmla="*/ 5363025 h 5641173"/>
              <a:gd name="connsiteX28" fmla="*/ 10384411 w 11243827"/>
              <a:gd name="connsiteY28" fmla="*/ 5362257 h 5641173"/>
              <a:gd name="connsiteX29" fmla="*/ 10362921 w 11243827"/>
              <a:gd name="connsiteY29" fmla="*/ 5357444 h 5641173"/>
              <a:gd name="connsiteX30" fmla="*/ 10352736 w 11243827"/>
              <a:gd name="connsiteY30" fmla="*/ 5347851 h 5641173"/>
              <a:gd name="connsiteX31" fmla="*/ 10344754 w 11243827"/>
              <a:gd name="connsiteY31" fmla="*/ 5351272 h 5641173"/>
              <a:gd name="connsiteX32" fmla="*/ 10288226 w 11243827"/>
              <a:gd name="connsiteY32" fmla="*/ 5351613 h 5641173"/>
              <a:gd name="connsiteX33" fmla="*/ 10251350 w 11243827"/>
              <a:gd name="connsiteY33" fmla="*/ 5352711 h 5641173"/>
              <a:gd name="connsiteX34" fmla="*/ 10249108 w 11243827"/>
              <a:gd name="connsiteY34" fmla="*/ 5365881 h 5641173"/>
              <a:gd name="connsiteX35" fmla="*/ 10216272 w 11243827"/>
              <a:gd name="connsiteY35" fmla="*/ 5370573 h 5641173"/>
              <a:gd name="connsiteX36" fmla="*/ 10181278 w 11243827"/>
              <a:gd name="connsiteY36" fmla="*/ 5362119 h 5641173"/>
              <a:gd name="connsiteX37" fmla="*/ 10140033 w 11243827"/>
              <a:gd name="connsiteY37" fmla="*/ 5363304 h 5641173"/>
              <a:gd name="connsiteX38" fmla="*/ 10115353 w 11243827"/>
              <a:gd name="connsiteY38" fmla="*/ 5363869 h 5641173"/>
              <a:gd name="connsiteX39" fmla="*/ 10050578 w 11243827"/>
              <a:gd name="connsiteY39" fmla="*/ 5376153 h 5641173"/>
              <a:gd name="connsiteX40" fmla="*/ 9945478 w 11243827"/>
              <a:gd name="connsiteY40" fmla="*/ 5422859 h 5641173"/>
              <a:gd name="connsiteX41" fmla="*/ 9912481 w 11243827"/>
              <a:gd name="connsiteY41" fmla="*/ 5429477 h 5641173"/>
              <a:gd name="connsiteX42" fmla="*/ 9906713 w 11243827"/>
              <a:gd name="connsiteY42" fmla="*/ 5426784 h 5641173"/>
              <a:gd name="connsiteX43" fmla="*/ 9742436 w 11243827"/>
              <a:gd name="connsiteY43" fmla="*/ 5454834 h 5641173"/>
              <a:gd name="connsiteX44" fmla="*/ 9713044 w 11243827"/>
              <a:gd name="connsiteY44" fmla="*/ 5456476 h 5641173"/>
              <a:gd name="connsiteX45" fmla="*/ 9691033 w 11243827"/>
              <a:gd name="connsiteY45" fmla="*/ 5455451 h 5641173"/>
              <a:gd name="connsiteX46" fmla="*/ 9638355 w 11243827"/>
              <a:gd name="connsiteY46" fmla="*/ 5464794 h 5641173"/>
              <a:gd name="connsiteX47" fmla="*/ 9552434 w 11243827"/>
              <a:gd name="connsiteY47" fmla="*/ 5485280 h 5641173"/>
              <a:gd name="connsiteX48" fmla="*/ 9533883 w 11243827"/>
              <a:gd name="connsiteY48" fmla="*/ 5488516 h 5641173"/>
              <a:gd name="connsiteX49" fmla="*/ 9516916 w 11243827"/>
              <a:gd name="connsiteY49" fmla="*/ 5486828 h 5641173"/>
              <a:gd name="connsiteX50" fmla="*/ 9512093 w 11243827"/>
              <a:gd name="connsiteY50" fmla="*/ 5482541 h 5641173"/>
              <a:gd name="connsiteX51" fmla="*/ 9501725 w 11243827"/>
              <a:gd name="connsiteY51" fmla="*/ 5483603 h 5641173"/>
              <a:gd name="connsiteX52" fmla="*/ 9498754 w 11243827"/>
              <a:gd name="connsiteY52" fmla="*/ 5482951 h 5641173"/>
              <a:gd name="connsiteX53" fmla="*/ 9481932 w 11243827"/>
              <a:gd name="connsiteY53" fmla="*/ 5480151 h 5641173"/>
              <a:gd name="connsiteX54" fmla="*/ 9451321 w 11243827"/>
              <a:gd name="connsiteY54" fmla="*/ 5497375 h 5641173"/>
              <a:gd name="connsiteX55" fmla="*/ 9409298 w 11243827"/>
              <a:gd name="connsiteY55" fmla="*/ 5499478 h 5641173"/>
              <a:gd name="connsiteX56" fmla="*/ 9303056 w 11243827"/>
              <a:gd name="connsiteY56" fmla="*/ 5519093 h 5641173"/>
              <a:gd name="connsiteX57" fmla="*/ 9229078 w 11243827"/>
              <a:gd name="connsiteY57" fmla="*/ 5524154 h 5641173"/>
              <a:gd name="connsiteX58" fmla="*/ 9165105 w 11243827"/>
              <a:gd name="connsiteY58" fmla="*/ 5532892 h 5641173"/>
              <a:gd name="connsiteX59" fmla="*/ 9077301 w 11243827"/>
              <a:gd name="connsiteY59" fmla="*/ 5580356 h 5641173"/>
              <a:gd name="connsiteX60" fmla="*/ 8960065 w 11243827"/>
              <a:gd name="connsiteY60" fmla="*/ 5597982 h 5641173"/>
              <a:gd name="connsiteX61" fmla="*/ 8953536 w 11243827"/>
              <a:gd name="connsiteY61" fmla="*/ 5606638 h 5641173"/>
              <a:gd name="connsiteX62" fmla="*/ 8943907 w 11243827"/>
              <a:gd name="connsiteY62" fmla="*/ 5612541 h 5641173"/>
              <a:gd name="connsiteX63" fmla="*/ 8942046 w 11243827"/>
              <a:gd name="connsiteY63" fmla="*/ 5612112 h 5641173"/>
              <a:gd name="connsiteX64" fmla="*/ 8928824 w 11243827"/>
              <a:gd name="connsiteY64" fmla="*/ 5615549 h 5641173"/>
              <a:gd name="connsiteX65" fmla="*/ 8927294 w 11243827"/>
              <a:gd name="connsiteY65" fmla="*/ 5618607 h 5641173"/>
              <a:gd name="connsiteX66" fmla="*/ 8918651 w 11243827"/>
              <a:gd name="connsiteY66" fmla="*/ 5621688 h 5641173"/>
              <a:gd name="connsiteX67" fmla="*/ 8902772 w 11243827"/>
              <a:gd name="connsiteY67" fmla="*/ 5629703 h 5641173"/>
              <a:gd name="connsiteX68" fmla="*/ 8898724 w 11243827"/>
              <a:gd name="connsiteY68" fmla="*/ 5629379 h 5641173"/>
              <a:gd name="connsiteX69" fmla="*/ 8873099 w 11243827"/>
              <a:gd name="connsiteY69" fmla="*/ 5638628 h 5641173"/>
              <a:gd name="connsiteX70" fmla="*/ 8872234 w 11243827"/>
              <a:gd name="connsiteY70" fmla="*/ 5637889 h 5641173"/>
              <a:gd name="connsiteX71" fmla="*/ 8862777 w 11243827"/>
              <a:gd name="connsiteY71" fmla="*/ 5636711 h 5641173"/>
              <a:gd name="connsiteX72" fmla="*/ 8845869 w 11243827"/>
              <a:gd name="connsiteY72" fmla="*/ 5636436 h 5641173"/>
              <a:gd name="connsiteX73" fmla="*/ 8800548 w 11243827"/>
              <a:gd name="connsiteY73" fmla="*/ 5625084 h 5641173"/>
              <a:gd name="connsiteX74" fmla="*/ 8773774 w 11243827"/>
              <a:gd name="connsiteY74" fmla="*/ 5634630 h 5641173"/>
              <a:gd name="connsiteX75" fmla="*/ 8698255 w 11243827"/>
              <a:gd name="connsiteY75" fmla="*/ 5636083 h 5641173"/>
              <a:gd name="connsiteX76" fmla="*/ 8619167 w 11243827"/>
              <a:gd name="connsiteY76" fmla="*/ 5619130 h 5641173"/>
              <a:gd name="connsiteX77" fmla="*/ 8539822 w 11243827"/>
              <a:gd name="connsiteY77" fmla="*/ 5616905 h 5641173"/>
              <a:gd name="connsiteX78" fmla="*/ 8511094 w 11243827"/>
              <a:gd name="connsiteY78" fmla="*/ 5617360 h 5641173"/>
              <a:gd name="connsiteX79" fmla="*/ 8459886 w 11243827"/>
              <a:gd name="connsiteY79" fmla="*/ 5612612 h 5641173"/>
              <a:gd name="connsiteX80" fmla="*/ 8436432 w 11243827"/>
              <a:gd name="connsiteY80" fmla="*/ 5606990 h 5641173"/>
              <a:gd name="connsiteX81" fmla="*/ 8435403 w 11243827"/>
              <a:gd name="connsiteY81" fmla="*/ 5607336 h 5641173"/>
              <a:gd name="connsiteX82" fmla="*/ 8433307 w 11243827"/>
              <a:gd name="connsiteY82" fmla="*/ 5604917 h 5641173"/>
              <a:gd name="connsiteX83" fmla="*/ 8428968 w 11243827"/>
              <a:gd name="connsiteY83" fmla="*/ 5603796 h 5641173"/>
              <a:gd name="connsiteX84" fmla="*/ 8417124 w 11243827"/>
              <a:gd name="connsiteY84" fmla="*/ 5604518 h 5641173"/>
              <a:gd name="connsiteX85" fmla="*/ 8412669 w 11243827"/>
              <a:gd name="connsiteY85" fmla="*/ 5605413 h 5641173"/>
              <a:gd name="connsiteX86" fmla="*/ 8406152 w 11243827"/>
              <a:gd name="connsiteY86" fmla="*/ 5605396 h 5641173"/>
              <a:gd name="connsiteX87" fmla="*/ 8405989 w 11243827"/>
              <a:gd name="connsiteY87" fmla="*/ 5605197 h 5641173"/>
              <a:gd name="connsiteX88" fmla="*/ 8399884 w 11243827"/>
              <a:gd name="connsiteY88" fmla="*/ 5605568 h 5641173"/>
              <a:gd name="connsiteX89" fmla="*/ 8370014 w 11243827"/>
              <a:gd name="connsiteY89" fmla="*/ 5609900 h 5641173"/>
              <a:gd name="connsiteX90" fmla="*/ 8330544 w 11243827"/>
              <a:gd name="connsiteY90" fmla="*/ 5590964 h 5641173"/>
              <a:gd name="connsiteX91" fmla="*/ 8314221 w 11243827"/>
              <a:gd name="connsiteY91" fmla="*/ 5587682 h 5641173"/>
              <a:gd name="connsiteX92" fmla="*/ 8305502 w 11243827"/>
              <a:gd name="connsiteY92" fmla="*/ 5584868 h 5641173"/>
              <a:gd name="connsiteX93" fmla="*/ 8304962 w 11243827"/>
              <a:gd name="connsiteY93" fmla="*/ 5584007 h 5641173"/>
              <a:gd name="connsiteX94" fmla="*/ 8276324 w 11243827"/>
              <a:gd name="connsiteY94" fmla="*/ 5588260 h 5641173"/>
              <a:gd name="connsiteX95" fmla="*/ 8272522 w 11243827"/>
              <a:gd name="connsiteY95" fmla="*/ 5587226 h 5641173"/>
              <a:gd name="connsiteX96" fmla="*/ 8253857 w 11243827"/>
              <a:gd name="connsiteY96" fmla="*/ 5592043 h 5641173"/>
              <a:gd name="connsiteX97" fmla="*/ 8244212 w 11243827"/>
              <a:gd name="connsiteY97" fmla="*/ 5593439 h 5641173"/>
              <a:gd name="connsiteX98" fmla="*/ 8241488 w 11243827"/>
              <a:gd name="connsiteY98" fmla="*/ 5596085 h 5641173"/>
              <a:gd name="connsiteX99" fmla="*/ 8227256 w 11243827"/>
              <a:gd name="connsiteY99" fmla="*/ 5597005 h 5641173"/>
              <a:gd name="connsiteX100" fmla="*/ 8225619 w 11243827"/>
              <a:gd name="connsiteY100" fmla="*/ 5596262 h 5641173"/>
              <a:gd name="connsiteX101" fmla="*/ 8213882 w 11243827"/>
              <a:gd name="connsiteY101" fmla="*/ 5600179 h 5641173"/>
              <a:gd name="connsiteX102" fmla="*/ 8204045 w 11243827"/>
              <a:gd name="connsiteY102" fmla="*/ 5607275 h 5641173"/>
              <a:gd name="connsiteX103" fmla="*/ 8082989 w 11243827"/>
              <a:gd name="connsiteY103" fmla="*/ 5603160 h 5641173"/>
              <a:gd name="connsiteX104" fmla="*/ 7976942 w 11243827"/>
              <a:gd name="connsiteY104" fmla="*/ 5598455 h 5641173"/>
              <a:gd name="connsiteX105" fmla="*/ 7950121 w 11243827"/>
              <a:gd name="connsiteY105" fmla="*/ 5590893 h 5641173"/>
              <a:gd name="connsiteX106" fmla="*/ 7727691 w 11243827"/>
              <a:gd name="connsiteY106" fmla="*/ 5621064 h 5641173"/>
              <a:gd name="connsiteX107" fmla="*/ 7685998 w 11243827"/>
              <a:gd name="connsiteY107" fmla="*/ 5615564 h 5641173"/>
              <a:gd name="connsiteX108" fmla="*/ 7649302 w 11243827"/>
              <a:gd name="connsiteY108" fmla="*/ 5626541 h 5641173"/>
              <a:gd name="connsiteX109" fmla="*/ 7634083 w 11243827"/>
              <a:gd name="connsiteY109" fmla="*/ 5620862 h 5641173"/>
              <a:gd name="connsiteX110" fmla="*/ 7631455 w 11243827"/>
              <a:gd name="connsiteY110" fmla="*/ 5619708 h 5641173"/>
              <a:gd name="connsiteX111" fmla="*/ 7620952 w 11243827"/>
              <a:gd name="connsiteY111" fmla="*/ 5618872 h 5641173"/>
              <a:gd name="connsiteX112" fmla="*/ 7617992 w 11243827"/>
              <a:gd name="connsiteY112" fmla="*/ 5613914 h 5641173"/>
              <a:gd name="connsiteX113" fmla="*/ 7602182 w 11243827"/>
              <a:gd name="connsiteY113" fmla="*/ 5609271 h 5641173"/>
              <a:gd name="connsiteX114" fmla="*/ 7582847 w 11243827"/>
              <a:gd name="connsiteY114" fmla="*/ 5609047 h 5641173"/>
              <a:gd name="connsiteX115" fmla="*/ 7514158 w 11243827"/>
              <a:gd name="connsiteY115" fmla="*/ 5607737 h 5641173"/>
              <a:gd name="connsiteX116" fmla="*/ 7502955 w 11243827"/>
              <a:gd name="connsiteY116" fmla="*/ 5610415 h 5641173"/>
              <a:gd name="connsiteX117" fmla="*/ 7466391 w 11243827"/>
              <a:gd name="connsiteY117" fmla="*/ 5605949 h 5641173"/>
              <a:gd name="connsiteX118" fmla="*/ 7433806 w 11243827"/>
              <a:gd name="connsiteY118" fmla="*/ 5604945 h 5641173"/>
              <a:gd name="connsiteX119" fmla="*/ 7412693 w 11243827"/>
              <a:gd name="connsiteY119" fmla="*/ 5607075 h 5641173"/>
              <a:gd name="connsiteX120" fmla="*/ 7407159 w 11243827"/>
              <a:gd name="connsiteY120" fmla="*/ 5605310 h 5641173"/>
              <a:gd name="connsiteX121" fmla="*/ 7385900 w 11243827"/>
              <a:gd name="connsiteY121" fmla="*/ 5604171 h 5641173"/>
              <a:gd name="connsiteX122" fmla="*/ 7375071 w 11243827"/>
              <a:gd name="connsiteY122" fmla="*/ 5606788 h 5641173"/>
              <a:gd name="connsiteX123" fmla="*/ 7364382 w 11243827"/>
              <a:gd name="connsiteY123" fmla="*/ 5600762 h 5641173"/>
              <a:gd name="connsiteX124" fmla="*/ 7361770 w 11243827"/>
              <a:gd name="connsiteY124" fmla="*/ 5596347 h 5641173"/>
              <a:gd name="connsiteX125" fmla="*/ 7346641 w 11243827"/>
              <a:gd name="connsiteY125" fmla="*/ 5598329 h 5641173"/>
              <a:gd name="connsiteX126" fmla="*/ 7334238 w 11243827"/>
              <a:gd name="connsiteY126" fmla="*/ 5594014 h 5641173"/>
              <a:gd name="connsiteX127" fmla="*/ 7323426 w 11243827"/>
              <a:gd name="connsiteY127" fmla="*/ 5596835 h 5641173"/>
              <a:gd name="connsiteX128" fmla="*/ 7318938 w 11243827"/>
              <a:gd name="connsiteY128" fmla="*/ 5596200 h 5641173"/>
              <a:gd name="connsiteX129" fmla="*/ 7307784 w 11243827"/>
              <a:gd name="connsiteY129" fmla="*/ 5594065 h 5641173"/>
              <a:gd name="connsiteX130" fmla="*/ 7288540 w 11243827"/>
              <a:gd name="connsiteY130" fmla="*/ 5589320 h 5641173"/>
              <a:gd name="connsiteX131" fmla="*/ 7282537 w 11243827"/>
              <a:gd name="connsiteY131" fmla="*/ 5588660 h 5641173"/>
              <a:gd name="connsiteX132" fmla="*/ 7269466 w 11243827"/>
              <a:gd name="connsiteY132" fmla="*/ 5581404 h 5641173"/>
              <a:gd name="connsiteX133" fmla="*/ 7244165 w 11243827"/>
              <a:gd name="connsiteY133" fmla="*/ 5575200 h 5641173"/>
              <a:gd name="connsiteX134" fmla="*/ 7199619 w 11243827"/>
              <a:gd name="connsiteY134" fmla="*/ 5553550 h 5641173"/>
              <a:gd name="connsiteX135" fmla="*/ 7173434 w 11243827"/>
              <a:gd name="connsiteY135" fmla="*/ 5543219 h 5641173"/>
              <a:gd name="connsiteX136" fmla="*/ 7155718 w 11243827"/>
              <a:gd name="connsiteY136" fmla="*/ 5533697 h 5641173"/>
              <a:gd name="connsiteX137" fmla="*/ 7103430 w 11243827"/>
              <a:gd name="connsiteY137" fmla="*/ 5520249 h 5641173"/>
              <a:gd name="connsiteX138" fmla="*/ 7013746 w 11243827"/>
              <a:gd name="connsiteY138" fmla="*/ 5502470 h 5641173"/>
              <a:gd name="connsiteX139" fmla="*/ 6995379 w 11243827"/>
              <a:gd name="connsiteY139" fmla="*/ 5497693 h 5641173"/>
              <a:gd name="connsiteX140" fmla="*/ 6982475 w 11243827"/>
              <a:gd name="connsiteY140" fmla="*/ 5489641 h 5641173"/>
              <a:gd name="connsiteX141" fmla="*/ 6981994 w 11243827"/>
              <a:gd name="connsiteY141" fmla="*/ 5484335 h 5641173"/>
              <a:gd name="connsiteX142" fmla="*/ 6972355 w 11243827"/>
              <a:gd name="connsiteY142" fmla="*/ 5481074 h 5641173"/>
              <a:gd name="connsiteX143" fmla="*/ 6970394 w 11243827"/>
              <a:gd name="connsiteY143" fmla="*/ 5479383 h 5641173"/>
              <a:gd name="connsiteX144" fmla="*/ 6958543 w 11243827"/>
              <a:gd name="connsiteY144" fmla="*/ 5470507 h 5641173"/>
              <a:gd name="connsiteX145" fmla="*/ 6918276 w 11243827"/>
              <a:gd name="connsiteY145" fmla="*/ 5472034 h 5641173"/>
              <a:gd name="connsiteX146" fmla="*/ 6881046 w 11243827"/>
              <a:gd name="connsiteY146" fmla="*/ 5457070 h 5641173"/>
              <a:gd name="connsiteX147" fmla="*/ 6752164 w 11243827"/>
              <a:gd name="connsiteY147" fmla="*/ 5425021 h 5641173"/>
              <a:gd name="connsiteX148" fmla="*/ 6724964 w 11243827"/>
              <a:gd name="connsiteY148" fmla="*/ 5414071 h 5641173"/>
              <a:gd name="connsiteX149" fmla="*/ 6683286 w 11243827"/>
              <a:gd name="connsiteY149" fmla="*/ 5432830 h 5641173"/>
              <a:gd name="connsiteX150" fmla="*/ 6644277 w 11243827"/>
              <a:gd name="connsiteY150" fmla="*/ 5429684 h 5641173"/>
              <a:gd name="connsiteX151" fmla="*/ 6532914 w 11243827"/>
              <a:gd name="connsiteY151" fmla="*/ 5431205 h 5641173"/>
              <a:gd name="connsiteX152" fmla="*/ 6307459 w 11243827"/>
              <a:gd name="connsiteY152" fmla="*/ 5467087 h 5641173"/>
              <a:gd name="connsiteX153" fmla="*/ 6196243 w 11243827"/>
              <a:gd name="connsiteY153" fmla="*/ 5515042 h 5641173"/>
              <a:gd name="connsiteX154" fmla="*/ 6099124 w 11243827"/>
              <a:gd name="connsiteY154" fmla="*/ 5516848 h 5641173"/>
              <a:gd name="connsiteX155" fmla="*/ 6016077 w 11243827"/>
              <a:gd name="connsiteY155" fmla="*/ 5528642 h 5641173"/>
              <a:gd name="connsiteX156" fmla="*/ 6004389 w 11243827"/>
              <a:gd name="connsiteY156" fmla="*/ 5531206 h 5641173"/>
              <a:gd name="connsiteX157" fmla="*/ 5933945 w 11243827"/>
              <a:gd name="connsiteY157" fmla="*/ 5538840 h 5641173"/>
              <a:gd name="connsiteX158" fmla="*/ 5883936 w 11243827"/>
              <a:gd name="connsiteY158" fmla="*/ 5553807 h 5641173"/>
              <a:gd name="connsiteX159" fmla="*/ 5798331 w 11243827"/>
              <a:gd name="connsiteY159" fmla="*/ 5564248 h 5641173"/>
              <a:gd name="connsiteX160" fmla="*/ 5712738 w 11243827"/>
              <a:gd name="connsiteY160" fmla="*/ 5573120 h 5641173"/>
              <a:gd name="connsiteX161" fmla="*/ 5681342 w 11243827"/>
              <a:gd name="connsiteY161" fmla="*/ 5575621 h 5641173"/>
              <a:gd name="connsiteX162" fmla="*/ 5627167 w 11243827"/>
              <a:gd name="connsiteY162" fmla="*/ 5583215 h 5641173"/>
              <a:gd name="connsiteX163" fmla="*/ 5591414 w 11243827"/>
              <a:gd name="connsiteY163" fmla="*/ 5587695 h 5641173"/>
              <a:gd name="connsiteX164" fmla="*/ 5583028 w 11243827"/>
              <a:gd name="connsiteY164" fmla="*/ 5580877 h 5641173"/>
              <a:gd name="connsiteX165" fmla="*/ 5549426 w 11243827"/>
              <a:gd name="connsiteY165" fmla="*/ 5582858 h 5641173"/>
              <a:gd name="connsiteX166" fmla="*/ 5519999 w 11243827"/>
              <a:gd name="connsiteY166" fmla="*/ 5592246 h 5641173"/>
              <a:gd name="connsiteX167" fmla="*/ 5480028 w 11243827"/>
              <a:gd name="connsiteY167" fmla="*/ 5597282 h 5641173"/>
              <a:gd name="connsiteX168" fmla="*/ 5456175 w 11243827"/>
              <a:gd name="connsiteY168" fmla="*/ 5600371 h 5641173"/>
              <a:gd name="connsiteX169" fmla="*/ 5388463 w 11243827"/>
              <a:gd name="connsiteY169" fmla="*/ 5602638 h 5641173"/>
              <a:gd name="connsiteX170" fmla="*/ 5265898 w 11243827"/>
              <a:gd name="connsiteY170" fmla="*/ 5591830 h 5641173"/>
              <a:gd name="connsiteX171" fmla="*/ 5231231 w 11243827"/>
              <a:gd name="connsiteY171" fmla="*/ 5592790 h 5641173"/>
              <a:gd name="connsiteX172" fmla="*/ 5226996 w 11243827"/>
              <a:gd name="connsiteY172" fmla="*/ 5595040 h 5641173"/>
              <a:gd name="connsiteX173" fmla="*/ 5175988 w 11243827"/>
              <a:gd name="connsiteY173" fmla="*/ 5588131 h 5641173"/>
              <a:gd name="connsiteX174" fmla="*/ 5107470 w 11243827"/>
              <a:gd name="connsiteY174" fmla="*/ 5594771 h 5641173"/>
              <a:gd name="connsiteX175" fmla="*/ 5027868 w 11243827"/>
              <a:gd name="connsiteY175" fmla="*/ 5605624 h 5641173"/>
              <a:gd name="connsiteX176" fmla="*/ 5007324 w 11243827"/>
              <a:gd name="connsiteY176" fmla="*/ 5609209 h 5641173"/>
              <a:gd name="connsiteX177" fmla="*/ 4952559 w 11243827"/>
              <a:gd name="connsiteY177" fmla="*/ 5611402 h 5641173"/>
              <a:gd name="connsiteX178" fmla="*/ 4826081 w 11243827"/>
              <a:gd name="connsiteY178" fmla="*/ 5616191 h 5641173"/>
              <a:gd name="connsiteX179" fmla="*/ 4823501 w 11243827"/>
              <a:gd name="connsiteY179" fmla="*/ 5619174 h 5641173"/>
              <a:gd name="connsiteX180" fmla="*/ 4813093 w 11243827"/>
              <a:gd name="connsiteY180" fmla="*/ 5620026 h 5641173"/>
              <a:gd name="connsiteX181" fmla="*/ 4810563 w 11243827"/>
              <a:gd name="connsiteY181" fmla="*/ 5620787 h 5641173"/>
              <a:gd name="connsiteX182" fmla="*/ 4795818 w 11243827"/>
              <a:gd name="connsiteY182" fmla="*/ 5624618 h 5641173"/>
              <a:gd name="connsiteX183" fmla="*/ 4758404 w 11243827"/>
              <a:gd name="connsiteY183" fmla="*/ 5619510 h 5641173"/>
              <a:gd name="connsiteX184" fmla="*/ 4717254 w 11243827"/>
              <a:gd name="connsiteY184" fmla="*/ 5624155 h 5641173"/>
              <a:gd name="connsiteX185" fmla="*/ 4591958 w 11243827"/>
              <a:gd name="connsiteY185" fmla="*/ 5624710 h 5641173"/>
              <a:gd name="connsiteX186" fmla="*/ 4476215 w 11243827"/>
              <a:gd name="connsiteY186" fmla="*/ 5628210 h 5641173"/>
              <a:gd name="connsiteX187" fmla="*/ 4425193 w 11243827"/>
              <a:gd name="connsiteY187" fmla="*/ 5627414 h 5641173"/>
              <a:gd name="connsiteX188" fmla="*/ 4383866 w 11243827"/>
              <a:gd name="connsiteY188" fmla="*/ 5626546 h 5641173"/>
              <a:gd name="connsiteX189" fmla="*/ 4385596 w 11243827"/>
              <a:gd name="connsiteY189" fmla="*/ 5634646 h 5641173"/>
              <a:gd name="connsiteX190" fmla="*/ 4360864 w 11243827"/>
              <a:gd name="connsiteY190" fmla="*/ 5641173 h 5641173"/>
              <a:gd name="connsiteX191" fmla="*/ 4328321 w 11243827"/>
              <a:gd name="connsiteY191" fmla="*/ 5626332 h 5641173"/>
              <a:gd name="connsiteX192" fmla="*/ 4309842 w 11243827"/>
              <a:gd name="connsiteY192" fmla="*/ 5626471 h 5641173"/>
              <a:gd name="connsiteX193" fmla="*/ 4277424 w 11243827"/>
              <a:gd name="connsiteY193" fmla="*/ 5631598 h 5641173"/>
              <a:gd name="connsiteX194" fmla="*/ 4266627 w 11243827"/>
              <a:gd name="connsiteY194" fmla="*/ 5633969 h 5641173"/>
              <a:gd name="connsiteX195" fmla="*/ 4185525 w 11243827"/>
              <a:gd name="connsiteY195" fmla="*/ 5617508 h 5641173"/>
              <a:gd name="connsiteX196" fmla="*/ 4177617 w 11243827"/>
              <a:gd name="connsiteY196" fmla="*/ 5610903 h 5641173"/>
              <a:gd name="connsiteX197" fmla="*/ 4136948 w 11243827"/>
              <a:gd name="connsiteY197" fmla="*/ 5608031 h 5641173"/>
              <a:gd name="connsiteX198" fmla="*/ 4132323 w 11243827"/>
              <a:gd name="connsiteY198" fmla="*/ 5609784 h 5641173"/>
              <a:gd name="connsiteX199" fmla="*/ 4098620 w 11243827"/>
              <a:gd name="connsiteY199" fmla="*/ 5599672 h 5641173"/>
              <a:gd name="connsiteX200" fmla="*/ 3963475 w 11243827"/>
              <a:gd name="connsiteY200" fmla="*/ 5581841 h 5641173"/>
              <a:gd name="connsiteX201" fmla="*/ 3703613 w 11243827"/>
              <a:gd name="connsiteY201" fmla="*/ 5572482 h 5641173"/>
              <a:gd name="connsiteX202" fmla="*/ 3432987 w 11243827"/>
              <a:gd name="connsiteY202" fmla="*/ 5545768 h 5641173"/>
              <a:gd name="connsiteX203" fmla="*/ 3176381 w 11243827"/>
              <a:gd name="connsiteY203" fmla="*/ 5556110 h 5641173"/>
              <a:gd name="connsiteX204" fmla="*/ 2710156 w 11243827"/>
              <a:gd name="connsiteY204" fmla="*/ 5527517 h 5641173"/>
              <a:gd name="connsiteX205" fmla="*/ 2550206 w 11243827"/>
              <a:gd name="connsiteY205" fmla="*/ 5524958 h 5641173"/>
              <a:gd name="connsiteX206" fmla="*/ 2443041 w 11243827"/>
              <a:gd name="connsiteY206" fmla="*/ 5523990 h 5641173"/>
              <a:gd name="connsiteX207" fmla="*/ 2435613 w 11243827"/>
              <a:gd name="connsiteY207" fmla="*/ 5526704 h 5641173"/>
              <a:gd name="connsiteX208" fmla="*/ 2405682 w 11243827"/>
              <a:gd name="connsiteY208" fmla="*/ 5528307 h 5641173"/>
              <a:gd name="connsiteX209" fmla="*/ 2397487 w 11243827"/>
              <a:gd name="connsiteY209" fmla="*/ 5540337 h 5641173"/>
              <a:gd name="connsiteX210" fmla="*/ 2297454 w 11243827"/>
              <a:gd name="connsiteY210" fmla="*/ 5550765 h 5641173"/>
              <a:gd name="connsiteX211" fmla="*/ 2056700 w 11243827"/>
              <a:gd name="connsiteY211" fmla="*/ 5555489 h 5641173"/>
              <a:gd name="connsiteX212" fmla="*/ 1878530 w 11243827"/>
              <a:gd name="connsiteY212" fmla="*/ 5535330 h 5641173"/>
              <a:gd name="connsiteX213" fmla="*/ 1859292 w 11243827"/>
              <a:gd name="connsiteY213" fmla="*/ 5535461 h 5641173"/>
              <a:gd name="connsiteX214" fmla="*/ 1835626 w 11243827"/>
              <a:gd name="connsiteY214" fmla="*/ 5533793 h 5641173"/>
              <a:gd name="connsiteX215" fmla="*/ 1798939 w 11243827"/>
              <a:gd name="connsiteY215" fmla="*/ 5540285 h 5641173"/>
              <a:gd name="connsiteX216" fmla="*/ 1779046 w 11243827"/>
              <a:gd name="connsiteY216" fmla="*/ 5549949 h 5641173"/>
              <a:gd name="connsiteX217" fmla="*/ 1772421 w 11243827"/>
              <a:gd name="connsiteY217" fmla="*/ 5549018 h 5641173"/>
              <a:gd name="connsiteX218" fmla="*/ 1772052 w 11243827"/>
              <a:gd name="connsiteY218" fmla="*/ 5545689 h 5641173"/>
              <a:gd name="connsiteX219" fmla="*/ 1711543 w 11243827"/>
              <a:gd name="connsiteY219" fmla="*/ 5534558 h 5641173"/>
              <a:gd name="connsiteX220" fmla="*/ 1631462 w 11243827"/>
              <a:gd name="connsiteY220" fmla="*/ 5491807 h 5641173"/>
              <a:gd name="connsiteX221" fmla="*/ 1538763 w 11243827"/>
              <a:gd name="connsiteY221" fmla="*/ 5482781 h 5641173"/>
              <a:gd name="connsiteX222" fmla="*/ 1501533 w 11243827"/>
              <a:gd name="connsiteY222" fmla="*/ 5467817 h 5641173"/>
              <a:gd name="connsiteX223" fmla="*/ 1461266 w 11243827"/>
              <a:gd name="connsiteY223" fmla="*/ 5469343 h 5641173"/>
              <a:gd name="connsiteX224" fmla="*/ 1449415 w 11243827"/>
              <a:gd name="connsiteY224" fmla="*/ 5460467 h 5641173"/>
              <a:gd name="connsiteX225" fmla="*/ 1447454 w 11243827"/>
              <a:gd name="connsiteY225" fmla="*/ 5458776 h 5641173"/>
              <a:gd name="connsiteX226" fmla="*/ 1437814 w 11243827"/>
              <a:gd name="connsiteY226" fmla="*/ 5455515 h 5641173"/>
              <a:gd name="connsiteX227" fmla="*/ 1437334 w 11243827"/>
              <a:gd name="connsiteY227" fmla="*/ 5450209 h 5641173"/>
              <a:gd name="connsiteX228" fmla="*/ 1424429 w 11243827"/>
              <a:gd name="connsiteY228" fmla="*/ 5442157 h 5641173"/>
              <a:gd name="connsiteX229" fmla="*/ 1406063 w 11243827"/>
              <a:gd name="connsiteY229" fmla="*/ 5437380 h 5641173"/>
              <a:gd name="connsiteX230" fmla="*/ 1316379 w 11243827"/>
              <a:gd name="connsiteY230" fmla="*/ 5419601 h 5641173"/>
              <a:gd name="connsiteX231" fmla="*/ 1264090 w 11243827"/>
              <a:gd name="connsiteY231" fmla="*/ 5406153 h 5641173"/>
              <a:gd name="connsiteX232" fmla="*/ 1246374 w 11243827"/>
              <a:gd name="connsiteY232" fmla="*/ 5396631 h 5641173"/>
              <a:gd name="connsiteX233" fmla="*/ 1220190 w 11243827"/>
              <a:gd name="connsiteY233" fmla="*/ 5386301 h 5641173"/>
              <a:gd name="connsiteX234" fmla="*/ 1175643 w 11243827"/>
              <a:gd name="connsiteY234" fmla="*/ 5364651 h 5641173"/>
              <a:gd name="connsiteX235" fmla="*/ 1150342 w 11243827"/>
              <a:gd name="connsiteY235" fmla="*/ 5358447 h 5641173"/>
              <a:gd name="connsiteX236" fmla="*/ 1112024 w 11243827"/>
              <a:gd name="connsiteY236" fmla="*/ 5345786 h 5641173"/>
              <a:gd name="connsiteX237" fmla="*/ 1100870 w 11243827"/>
              <a:gd name="connsiteY237" fmla="*/ 5343651 h 5641173"/>
              <a:gd name="connsiteX238" fmla="*/ 1096383 w 11243827"/>
              <a:gd name="connsiteY238" fmla="*/ 5343015 h 5641173"/>
              <a:gd name="connsiteX239" fmla="*/ 1058039 w 11243827"/>
              <a:gd name="connsiteY239" fmla="*/ 5343504 h 5641173"/>
              <a:gd name="connsiteX240" fmla="*/ 1055426 w 11243827"/>
              <a:gd name="connsiteY240" fmla="*/ 5339088 h 5641173"/>
              <a:gd name="connsiteX241" fmla="*/ 1044738 w 11243827"/>
              <a:gd name="connsiteY241" fmla="*/ 5333063 h 5641173"/>
              <a:gd name="connsiteX242" fmla="*/ 1033909 w 11243827"/>
              <a:gd name="connsiteY242" fmla="*/ 5335680 h 5641173"/>
              <a:gd name="connsiteX243" fmla="*/ 1012649 w 11243827"/>
              <a:gd name="connsiteY243" fmla="*/ 5334541 h 5641173"/>
              <a:gd name="connsiteX244" fmla="*/ 1007115 w 11243827"/>
              <a:gd name="connsiteY244" fmla="*/ 5332775 h 5641173"/>
              <a:gd name="connsiteX245" fmla="*/ 987447 w 11243827"/>
              <a:gd name="connsiteY245" fmla="*/ 5346462 h 5641173"/>
              <a:gd name="connsiteX246" fmla="*/ 953418 w 11243827"/>
              <a:gd name="connsiteY246" fmla="*/ 5333901 h 5641173"/>
              <a:gd name="connsiteX247" fmla="*/ 916854 w 11243827"/>
              <a:gd name="connsiteY247" fmla="*/ 5329435 h 5641173"/>
              <a:gd name="connsiteX248" fmla="*/ 905651 w 11243827"/>
              <a:gd name="connsiteY248" fmla="*/ 5332114 h 5641173"/>
              <a:gd name="connsiteX249" fmla="*/ 838405 w 11243827"/>
              <a:gd name="connsiteY249" fmla="*/ 5339470 h 5641173"/>
              <a:gd name="connsiteX250" fmla="*/ 817627 w 11243827"/>
              <a:gd name="connsiteY250" fmla="*/ 5330580 h 5641173"/>
              <a:gd name="connsiteX251" fmla="*/ 801817 w 11243827"/>
              <a:gd name="connsiteY251" fmla="*/ 5325937 h 5641173"/>
              <a:gd name="connsiteX252" fmla="*/ 798857 w 11243827"/>
              <a:gd name="connsiteY252" fmla="*/ 5320979 h 5641173"/>
              <a:gd name="connsiteX253" fmla="*/ 788354 w 11243827"/>
              <a:gd name="connsiteY253" fmla="*/ 5320143 h 5641173"/>
              <a:gd name="connsiteX254" fmla="*/ 785726 w 11243827"/>
              <a:gd name="connsiteY254" fmla="*/ 5318989 h 5641173"/>
              <a:gd name="connsiteX255" fmla="*/ 770507 w 11243827"/>
              <a:gd name="connsiteY255" fmla="*/ 5313309 h 5641173"/>
              <a:gd name="connsiteX256" fmla="*/ 733810 w 11243827"/>
              <a:gd name="connsiteY256" fmla="*/ 5324286 h 5641173"/>
              <a:gd name="connsiteX257" fmla="*/ 692117 w 11243827"/>
              <a:gd name="connsiteY257" fmla="*/ 5318786 h 5641173"/>
              <a:gd name="connsiteX258" fmla="*/ 574943 w 11243827"/>
              <a:gd name="connsiteY258" fmla="*/ 5327578 h 5641173"/>
              <a:gd name="connsiteX259" fmla="*/ 441302 w 11243827"/>
              <a:gd name="connsiteY259" fmla="*/ 5307062 h 5641173"/>
              <a:gd name="connsiteX260" fmla="*/ 336819 w 11243827"/>
              <a:gd name="connsiteY260" fmla="*/ 5336690 h 5641173"/>
              <a:gd name="connsiteX261" fmla="*/ 270932 w 11243827"/>
              <a:gd name="connsiteY261" fmla="*/ 5345451 h 5641173"/>
              <a:gd name="connsiteX262" fmla="*/ 194189 w 11243827"/>
              <a:gd name="connsiteY262" fmla="*/ 5343588 h 5641173"/>
              <a:gd name="connsiteX263" fmla="*/ 192552 w 11243827"/>
              <a:gd name="connsiteY263" fmla="*/ 5342845 h 5641173"/>
              <a:gd name="connsiteX264" fmla="*/ 178320 w 11243827"/>
              <a:gd name="connsiteY264" fmla="*/ 5343766 h 5641173"/>
              <a:gd name="connsiteX265" fmla="*/ 175596 w 11243827"/>
              <a:gd name="connsiteY265" fmla="*/ 5346411 h 5641173"/>
              <a:gd name="connsiteX266" fmla="*/ 147287 w 11243827"/>
              <a:gd name="connsiteY266" fmla="*/ 5352625 h 5641173"/>
              <a:gd name="connsiteX267" fmla="*/ 114847 w 11243827"/>
              <a:gd name="connsiteY267" fmla="*/ 5355844 h 5641173"/>
              <a:gd name="connsiteX268" fmla="*/ 114306 w 11243827"/>
              <a:gd name="connsiteY268" fmla="*/ 5354983 h 5641173"/>
              <a:gd name="connsiteX269" fmla="*/ 89264 w 11243827"/>
              <a:gd name="connsiteY269" fmla="*/ 5348886 h 5641173"/>
              <a:gd name="connsiteX270" fmla="*/ 49794 w 11243827"/>
              <a:gd name="connsiteY270" fmla="*/ 5329950 h 5641173"/>
              <a:gd name="connsiteX271" fmla="*/ 19924 w 11243827"/>
              <a:gd name="connsiteY271" fmla="*/ 5334282 h 5641173"/>
              <a:gd name="connsiteX272" fmla="*/ 13819 w 11243827"/>
              <a:gd name="connsiteY272" fmla="*/ 5334653 h 5641173"/>
              <a:gd name="connsiteX273" fmla="*/ 13657 w 11243827"/>
              <a:gd name="connsiteY273" fmla="*/ 5334455 h 5641173"/>
              <a:gd name="connsiteX274" fmla="*/ 7139 w 11243827"/>
              <a:gd name="connsiteY274" fmla="*/ 5334438 h 5641173"/>
              <a:gd name="connsiteX275" fmla="*/ 2684 w 11243827"/>
              <a:gd name="connsiteY275" fmla="*/ 5335333 h 5641173"/>
              <a:gd name="connsiteX276" fmla="*/ 0 w 11243827"/>
              <a:gd name="connsiteY276" fmla="*/ 5335496 h 5641173"/>
              <a:gd name="connsiteX277" fmla="*/ 0 w 11243827"/>
              <a:gd name="connsiteY277" fmla="*/ 10592 h 5641173"/>
              <a:gd name="connsiteX278" fmla="*/ 11243827 w 11243827"/>
              <a:gd name="connsiteY278" fmla="*/ 0 h 5641173"/>
              <a:gd name="connsiteX0" fmla="*/ 11243827 w 11243827"/>
              <a:gd name="connsiteY0" fmla="*/ 0 h 5641173"/>
              <a:gd name="connsiteX1" fmla="*/ 11243827 w 11243827"/>
              <a:gd name="connsiteY1" fmla="*/ 5209610 h 5641173"/>
              <a:gd name="connsiteX2" fmla="*/ 11240675 w 11243827"/>
              <a:gd name="connsiteY2" fmla="*/ 5210442 h 5641173"/>
              <a:gd name="connsiteX3" fmla="*/ 11179959 w 11243827"/>
              <a:gd name="connsiteY3" fmla="*/ 5221199 h 5641173"/>
              <a:gd name="connsiteX4" fmla="*/ 11105493 w 11243827"/>
              <a:gd name="connsiteY4" fmla="*/ 5259905 h 5641173"/>
              <a:gd name="connsiteX5" fmla="*/ 11078640 w 11243827"/>
              <a:gd name="connsiteY5" fmla="*/ 5263531 h 5641173"/>
              <a:gd name="connsiteX6" fmla="*/ 11079616 w 11243827"/>
              <a:gd name="connsiteY6" fmla="*/ 5270380 h 5641173"/>
              <a:gd name="connsiteX7" fmla="*/ 11069641 w 11243827"/>
              <a:gd name="connsiteY7" fmla="*/ 5270884 h 5641173"/>
              <a:gd name="connsiteX8" fmla="*/ 11047377 w 11243827"/>
              <a:gd name="connsiteY8" fmla="*/ 5271051 h 5641173"/>
              <a:gd name="connsiteX9" fmla="*/ 10980705 w 11243827"/>
              <a:gd name="connsiteY9" fmla="*/ 5272951 h 5641173"/>
              <a:gd name="connsiteX10" fmla="*/ 10962514 w 11243827"/>
              <a:gd name="connsiteY10" fmla="*/ 5286084 h 5641173"/>
              <a:gd name="connsiteX11" fmla="*/ 10945307 w 11243827"/>
              <a:gd name="connsiteY11" fmla="*/ 5286290 h 5641173"/>
              <a:gd name="connsiteX12" fmla="*/ 10845516 w 11243827"/>
              <a:gd name="connsiteY12" fmla="*/ 5303894 h 5641173"/>
              <a:gd name="connsiteX13" fmla="*/ 10831795 w 11243827"/>
              <a:gd name="connsiteY13" fmla="*/ 5305210 h 5641173"/>
              <a:gd name="connsiteX14" fmla="*/ 10824365 w 11243827"/>
              <a:gd name="connsiteY14" fmla="*/ 5311111 h 5641173"/>
              <a:gd name="connsiteX15" fmla="*/ 10797756 w 11243827"/>
              <a:gd name="connsiteY15" fmla="*/ 5312285 h 5641173"/>
              <a:gd name="connsiteX16" fmla="*/ 10796525 w 11243827"/>
              <a:gd name="connsiteY16" fmla="*/ 5315645 h 5641173"/>
              <a:gd name="connsiteX17" fmla="*/ 10709063 w 11243827"/>
              <a:gd name="connsiteY17" fmla="*/ 5344492 h 5641173"/>
              <a:gd name="connsiteX18" fmla="*/ 10694078 w 11243827"/>
              <a:gd name="connsiteY18" fmla="*/ 5349258 h 5641173"/>
              <a:gd name="connsiteX19" fmla="*/ 10681131 w 11243827"/>
              <a:gd name="connsiteY19" fmla="*/ 5347812 h 5641173"/>
              <a:gd name="connsiteX20" fmla="*/ 10609448 w 11243827"/>
              <a:gd name="connsiteY20" fmla="*/ 5351931 h 5641173"/>
              <a:gd name="connsiteX21" fmla="*/ 10592397 w 11243827"/>
              <a:gd name="connsiteY21" fmla="*/ 5349402 h 5641173"/>
              <a:gd name="connsiteX22" fmla="*/ 10585227 w 11243827"/>
              <a:gd name="connsiteY22" fmla="*/ 5344063 h 5641173"/>
              <a:gd name="connsiteX23" fmla="*/ 10557472 w 11243827"/>
              <a:gd name="connsiteY23" fmla="*/ 5354151 h 5641173"/>
              <a:gd name="connsiteX24" fmla="*/ 10514646 w 11243827"/>
              <a:gd name="connsiteY24" fmla="*/ 5361064 h 5641173"/>
              <a:gd name="connsiteX25" fmla="*/ 10494292 w 11243827"/>
              <a:gd name="connsiteY25" fmla="*/ 5366054 h 5641173"/>
              <a:gd name="connsiteX26" fmla="*/ 10477869 w 11243827"/>
              <a:gd name="connsiteY26" fmla="*/ 5363025 h 5641173"/>
              <a:gd name="connsiteX27" fmla="*/ 10384411 w 11243827"/>
              <a:gd name="connsiteY27" fmla="*/ 5362257 h 5641173"/>
              <a:gd name="connsiteX28" fmla="*/ 10362921 w 11243827"/>
              <a:gd name="connsiteY28" fmla="*/ 5357444 h 5641173"/>
              <a:gd name="connsiteX29" fmla="*/ 10352736 w 11243827"/>
              <a:gd name="connsiteY29" fmla="*/ 5347851 h 5641173"/>
              <a:gd name="connsiteX30" fmla="*/ 10344754 w 11243827"/>
              <a:gd name="connsiteY30" fmla="*/ 5351272 h 5641173"/>
              <a:gd name="connsiteX31" fmla="*/ 10288226 w 11243827"/>
              <a:gd name="connsiteY31" fmla="*/ 5351613 h 5641173"/>
              <a:gd name="connsiteX32" fmla="*/ 10251350 w 11243827"/>
              <a:gd name="connsiteY32" fmla="*/ 5352711 h 5641173"/>
              <a:gd name="connsiteX33" fmla="*/ 10249108 w 11243827"/>
              <a:gd name="connsiteY33" fmla="*/ 5365881 h 5641173"/>
              <a:gd name="connsiteX34" fmla="*/ 10216272 w 11243827"/>
              <a:gd name="connsiteY34" fmla="*/ 5370573 h 5641173"/>
              <a:gd name="connsiteX35" fmla="*/ 10181278 w 11243827"/>
              <a:gd name="connsiteY35" fmla="*/ 5362119 h 5641173"/>
              <a:gd name="connsiteX36" fmla="*/ 10140033 w 11243827"/>
              <a:gd name="connsiteY36" fmla="*/ 5363304 h 5641173"/>
              <a:gd name="connsiteX37" fmla="*/ 10115353 w 11243827"/>
              <a:gd name="connsiteY37" fmla="*/ 5363869 h 5641173"/>
              <a:gd name="connsiteX38" fmla="*/ 10050578 w 11243827"/>
              <a:gd name="connsiteY38" fmla="*/ 5376153 h 5641173"/>
              <a:gd name="connsiteX39" fmla="*/ 9945478 w 11243827"/>
              <a:gd name="connsiteY39" fmla="*/ 5422859 h 5641173"/>
              <a:gd name="connsiteX40" fmla="*/ 9912481 w 11243827"/>
              <a:gd name="connsiteY40" fmla="*/ 5429477 h 5641173"/>
              <a:gd name="connsiteX41" fmla="*/ 9906713 w 11243827"/>
              <a:gd name="connsiteY41" fmla="*/ 5426784 h 5641173"/>
              <a:gd name="connsiteX42" fmla="*/ 9742436 w 11243827"/>
              <a:gd name="connsiteY42" fmla="*/ 5454834 h 5641173"/>
              <a:gd name="connsiteX43" fmla="*/ 9713044 w 11243827"/>
              <a:gd name="connsiteY43" fmla="*/ 5456476 h 5641173"/>
              <a:gd name="connsiteX44" fmla="*/ 9691033 w 11243827"/>
              <a:gd name="connsiteY44" fmla="*/ 5455451 h 5641173"/>
              <a:gd name="connsiteX45" fmla="*/ 9638355 w 11243827"/>
              <a:gd name="connsiteY45" fmla="*/ 5464794 h 5641173"/>
              <a:gd name="connsiteX46" fmla="*/ 9552434 w 11243827"/>
              <a:gd name="connsiteY46" fmla="*/ 5485280 h 5641173"/>
              <a:gd name="connsiteX47" fmla="*/ 9533883 w 11243827"/>
              <a:gd name="connsiteY47" fmla="*/ 5488516 h 5641173"/>
              <a:gd name="connsiteX48" fmla="*/ 9516916 w 11243827"/>
              <a:gd name="connsiteY48" fmla="*/ 5486828 h 5641173"/>
              <a:gd name="connsiteX49" fmla="*/ 9512093 w 11243827"/>
              <a:gd name="connsiteY49" fmla="*/ 5482541 h 5641173"/>
              <a:gd name="connsiteX50" fmla="*/ 9501725 w 11243827"/>
              <a:gd name="connsiteY50" fmla="*/ 5483603 h 5641173"/>
              <a:gd name="connsiteX51" fmla="*/ 9498754 w 11243827"/>
              <a:gd name="connsiteY51" fmla="*/ 5482951 h 5641173"/>
              <a:gd name="connsiteX52" fmla="*/ 9481932 w 11243827"/>
              <a:gd name="connsiteY52" fmla="*/ 5480151 h 5641173"/>
              <a:gd name="connsiteX53" fmla="*/ 9451321 w 11243827"/>
              <a:gd name="connsiteY53" fmla="*/ 5497375 h 5641173"/>
              <a:gd name="connsiteX54" fmla="*/ 9409298 w 11243827"/>
              <a:gd name="connsiteY54" fmla="*/ 5499478 h 5641173"/>
              <a:gd name="connsiteX55" fmla="*/ 9303056 w 11243827"/>
              <a:gd name="connsiteY55" fmla="*/ 5519093 h 5641173"/>
              <a:gd name="connsiteX56" fmla="*/ 9229078 w 11243827"/>
              <a:gd name="connsiteY56" fmla="*/ 5524154 h 5641173"/>
              <a:gd name="connsiteX57" fmla="*/ 9165105 w 11243827"/>
              <a:gd name="connsiteY57" fmla="*/ 5532892 h 5641173"/>
              <a:gd name="connsiteX58" fmla="*/ 9077301 w 11243827"/>
              <a:gd name="connsiteY58" fmla="*/ 5580356 h 5641173"/>
              <a:gd name="connsiteX59" fmla="*/ 8960065 w 11243827"/>
              <a:gd name="connsiteY59" fmla="*/ 5597982 h 5641173"/>
              <a:gd name="connsiteX60" fmla="*/ 8953536 w 11243827"/>
              <a:gd name="connsiteY60" fmla="*/ 5606638 h 5641173"/>
              <a:gd name="connsiteX61" fmla="*/ 8943907 w 11243827"/>
              <a:gd name="connsiteY61" fmla="*/ 5612541 h 5641173"/>
              <a:gd name="connsiteX62" fmla="*/ 8942046 w 11243827"/>
              <a:gd name="connsiteY62" fmla="*/ 5612112 h 5641173"/>
              <a:gd name="connsiteX63" fmla="*/ 8928824 w 11243827"/>
              <a:gd name="connsiteY63" fmla="*/ 5615549 h 5641173"/>
              <a:gd name="connsiteX64" fmla="*/ 8927294 w 11243827"/>
              <a:gd name="connsiteY64" fmla="*/ 5618607 h 5641173"/>
              <a:gd name="connsiteX65" fmla="*/ 8918651 w 11243827"/>
              <a:gd name="connsiteY65" fmla="*/ 5621688 h 5641173"/>
              <a:gd name="connsiteX66" fmla="*/ 8902772 w 11243827"/>
              <a:gd name="connsiteY66" fmla="*/ 5629703 h 5641173"/>
              <a:gd name="connsiteX67" fmla="*/ 8898724 w 11243827"/>
              <a:gd name="connsiteY67" fmla="*/ 5629379 h 5641173"/>
              <a:gd name="connsiteX68" fmla="*/ 8873099 w 11243827"/>
              <a:gd name="connsiteY68" fmla="*/ 5638628 h 5641173"/>
              <a:gd name="connsiteX69" fmla="*/ 8872234 w 11243827"/>
              <a:gd name="connsiteY69" fmla="*/ 5637889 h 5641173"/>
              <a:gd name="connsiteX70" fmla="*/ 8862777 w 11243827"/>
              <a:gd name="connsiteY70" fmla="*/ 5636711 h 5641173"/>
              <a:gd name="connsiteX71" fmla="*/ 8845869 w 11243827"/>
              <a:gd name="connsiteY71" fmla="*/ 5636436 h 5641173"/>
              <a:gd name="connsiteX72" fmla="*/ 8800548 w 11243827"/>
              <a:gd name="connsiteY72" fmla="*/ 5625084 h 5641173"/>
              <a:gd name="connsiteX73" fmla="*/ 8773774 w 11243827"/>
              <a:gd name="connsiteY73" fmla="*/ 5634630 h 5641173"/>
              <a:gd name="connsiteX74" fmla="*/ 8698255 w 11243827"/>
              <a:gd name="connsiteY74" fmla="*/ 5636083 h 5641173"/>
              <a:gd name="connsiteX75" fmla="*/ 8619167 w 11243827"/>
              <a:gd name="connsiteY75" fmla="*/ 5619130 h 5641173"/>
              <a:gd name="connsiteX76" fmla="*/ 8539822 w 11243827"/>
              <a:gd name="connsiteY76" fmla="*/ 5616905 h 5641173"/>
              <a:gd name="connsiteX77" fmla="*/ 8511094 w 11243827"/>
              <a:gd name="connsiteY77" fmla="*/ 5617360 h 5641173"/>
              <a:gd name="connsiteX78" fmla="*/ 8459886 w 11243827"/>
              <a:gd name="connsiteY78" fmla="*/ 5612612 h 5641173"/>
              <a:gd name="connsiteX79" fmla="*/ 8436432 w 11243827"/>
              <a:gd name="connsiteY79" fmla="*/ 5606990 h 5641173"/>
              <a:gd name="connsiteX80" fmla="*/ 8435403 w 11243827"/>
              <a:gd name="connsiteY80" fmla="*/ 5607336 h 5641173"/>
              <a:gd name="connsiteX81" fmla="*/ 8433307 w 11243827"/>
              <a:gd name="connsiteY81" fmla="*/ 5604917 h 5641173"/>
              <a:gd name="connsiteX82" fmla="*/ 8428968 w 11243827"/>
              <a:gd name="connsiteY82" fmla="*/ 5603796 h 5641173"/>
              <a:gd name="connsiteX83" fmla="*/ 8417124 w 11243827"/>
              <a:gd name="connsiteY83" fmla="*/ 5604518 h 5641173"/>
              <a:gd name="connsiteX84" fmla="*/ 8412669 w 11243827"/>
              <a:gd name="connsiteY84" fmla="*/ 5605413 h 5641173"/>
              <a:gd name="connsiteX85" fmla="*/ 8406152 w 11243827"/>
              <a:gd name="connsiteY85" fmla="*/ 5605396 h 5641173"/>
              <a:gd name="connsiteX86" fmla="*/ 8405989 w 11243827"/>
              <a:gd name="connsiteY86" fmla="*/ 5605197 h 5641173"/>
              <a:gd name="connsiteX87" fmla="*/ 8399884 w 11243827"/>
              <a:gd name="connsiteY87" fmla="*/ 5605568 h 5641173"/>
              <a:gd name="connsiteX88" fmla="*/ 8370014 w 11243827"/>
              <a:gd name="connsiteY88" fmla="*/ 5609900 h 5641173"/>
              <a:gd name="connsiteX89" fmla="*/ 8330544 w 11243827"/>
              <a:gd name="connsiteY89" fmla="*/ 5590964 h 5641173"/>
              <a:gd name="connsiteX90" fmla="*/ 8314221 w 11243827"/>
              <a:gd name="connsiteY90" fmla="*/ 5587682 h 5641173"/>
              <a:gd name="connsiteX91" fmla="*/ 8305502 w 11243827"/>
              <a:gd name="connsiteY91" fmla="*/ 5584868 h 5641173"/>
              <a:gd name="connsiteX92" fmla="*/ 8304962 w 11243827"/>
              <a:gd name="connsiteY92" fmla="*/ 5584007 h 5641173"/>
              <a:gd name="connsiteX93" fmla="*/ 8276324 w 11243827"/>
              <a:gd name="connsiteY93" fmla="*/ 5588260 h 5641173"/>
              <a:gd name="connsiteX94" fmla="*/ 8272522 w 11243827"/>
              <a:gd name="connsiteY94" fmla="*/ 5587226 h 5641173"/>
              <a:gd name="connsiteX95" fmla="*/ 8253857 w 11243827"/>
              <a:gd name="connsiteY95" fmla="*/ 5592043 h 5641173"/>
              <a:gd name="connsiteX96" fmla="*/ 8244212 w 11243827"/>
              <a:gd name="connsiteY96" fmla="*/ 5593439 h 5641173"/>
              <a:gd name="connsiteX97" fmla="*/ 8241488 w 11243827"/>
              <a:gd name="connsiteY97" fmla="*/ 5596085 h 5641173"/>
              <a:gd name="connsiteX98" fmla="*/ 8227256 w 11243827"/>
              <a:gd name="connsiteY98" fmla="*/ 5597005 h 5641173"/>
              <a:gd name="connsiteX99" fmla="*/ 8225619 w 11243827"/>
              <a:gd name="connsiteY99" fmla="*/ 5596262 h 5641173"/>
              <a:gd name="connsiteX100" fmla="*/ 8213882 w 11243827"/>
              <a:gd name="connsiteY100" fmla="*/ 5600179 h 5641173"/>
              <a:gd name="connsiteX101" fmla="*/ 8204045 w 11243827"/>
              <a:gd name="connsiteY101" fmla="*/ 5607275 h 5641173"/>
              <a:gd name="connsiteX102" fmla="*/ 8082989 w 11243827"/>
              <a:gd name="connsiteY102" fmla="*/ 5603160 h 5641173"/>
              <a:gd name="connsiteX103" fmla="*/ 7976942 w 11243827"/>
              <a:gd name="connsiteY103" fmla="*/ 5598455 h 5641173"/>
              <a:gd name="connsiteX104" fmla="*/ 7950121 w 11243827"/>
              <a:gd name="connsiteY104" fmla="*/ 5590893 h 5641173"/>
              <a:gd name="connsiteX105" fmla="*/ 7727691 w 11243827"/>
              <a:gd name="connsiteY105" fmla="*/ 5621064 h 5641173"/>
              <a:gd name="connsiteX106" fmla="*/ 7685998 w 11243827"/>
              <a:gd name="connsiteY106" fmla="*/ 5615564 h 5641173"/>
              <a:gd name="connsiteX107" fmla="*/ 7649302 w 11243827"/>
              <a:gd name="connsiteY107" fmla="*/ 5626541 h 5641173"/>
              <a:gd name="connsiteX108" fmla="*/ 7634083 w 11243827"/>
              <a:gd name="connsiteY108" fmla="*/ 5620862 h 5641173"/>
              <a:gd name="connsiteX109" fmla="*/ 7631455 w 11243827"/>
              <a:gd name="connsiteY109" fmla="*/ 5619708 h 5641173"/>
              <a:gd name="connsiteX110" fmla="*/ 7620952 w 11243827"/>
              <a:gd name="connsiteY110" fmla="*/ 5618872 h 5641173"/>
              <a:gd name="connsiteX111" fmla="*/ 7617992 w 11243827"/>
              <a:gd name="connsiteY111" fmla="*/ 5613914 h 5641173"/>
              <a:gd name="connsiteX112" fmla="*/ 7602182 w 11243827"/>
              <a:gd name="connsiteY112" fmla="*/ 5609271 h 5641173"/>
              <a:gd name="connsiteX113" fmla="*/ 7582847 w 11243827"/>
              <a:gd name="connsiteY113" fmla="*/ 5609047 h 5641173"/>
              <a:gd name="connsiteX114" fmla="*/ 7514158 w 11243827"/>
              <a:gd name="connsiteY114" fmla="*/ 5607737 h 5641173"/>
              <a:gd name="connsiteX115" fmla="*/ 7502955 w 11243827"/>
              <a:gd name="connsiteY115" fmla="*/ 5610415 h 5641173"/>
              <a:gd name="connsiteX116" fmla="*/ 7466391 w 11243827"/>
              <a:gd name="connsiteY116" fmla="*/ 5605949 h 5641173"/>
              <a:gd name="connsiteX117" fmla="*/ 7433806 w 11243827"/>
              <a:gd name="connsiteY117" fmla="*/ 5604945 h 5641173"/>
              <a:gd name="connsiteX118" fmla="*/ 7412693 w 11243827"/>
              <a:gd name="connsiteY118" fmla="*/ 5607075 h 5641173"/>
              <a:gd name="connsiteX119" fmla="*/ 7407159 w 11243827"/>
              <a:gd name="connsiteY119" fmla="*/ 5605310 h 5641173"/>
              <a:gd name="connsiteX120" fmla="*/ 7385900 w 11243827"/>
              <a:gd name="connsiteY120" fmla="*/ 5604171 h 5641173"/>
              <a:gd name="connsiteX121" fmla="*/ 7375071 w 11243827"/>
              <a:gd name="connsiteY121" fmla="*/ 5606788 h 5641173"/>
              <a:gd name="connsiteX122" fmla="*/ 7364382 w 11243827"/>
              <a:gd name="connsiteY122" fmla="*/ 5600762 h 5641173"/>
              <a:gd name="connsiteX123" fmla="*/ 7361770 w 11243827"/>
              <a:gd name="connsiteY123" fmla="*/ 5596347 h 5641173"/>
              <a:gd name="connsiteX124" fmla="*/ 7346641 w 11243827"/>
              <a:gd name="connsiteY124" fmla="*/ 5598329 h 5641173"/>
              <a:gd name="connsiteX125" fmla="*/ 7334238 w 11243827"/>
              <a:gd name="connsiteY125" fmla="*/ 5594014 h 5641173"/>
              <a:gd name="connsiteX126" fmla="*/ 7323426 w 11243827"/>
              <a:gd name="connsiteY126" fmla="*/ 5596835 h 5641173"/>
              <a:gd name="connsiteX127" fmla="*/ 7318938 w 11243827"/>
              <a:gd name="connsiteY127" fmla="*/ 5596200 h 5641173"/>
              <a:gd name="connsiteX128" fmla="*/ 7307784 w 11243827"/>
              <a:gd name="connsiteY128" fmla="*/ 5594065 h 5641173"/>
              <a:gd name="connsiteX129" fmla="*/ 7288540 w 11243827"/>
              <a:gd name="connsiteY129" fmla="*/ 5589320 h 5641173"/>
              <a:gd name="connsiteX130" fmla="*/ 7282537 w 11243827"/>
              <a:gd name="connsiteY130" fmla="*/ 5588660 h 5641173"/>
              <a:gd name="connsiteX131" fmla="*/ 7269466 w 11243827"/>
              <a:gd name="connsiteY131" fmla="*/ 5581404 h 5641173"/>
              <a:gd name="connsiteX132" fmla="*/ 7244165 w 11243827"/>
              <a:gd name="connsiteY132" fmla="*/ 5575200 h 5641173"/>
              <a:gd name="connsiteX133" fmla="*/ 7199619 w 11243827"/>
              <a:gd name="connsiteY133" fmla="*/ 5553550 h 5641173"/>
              <a:gd name="connsiteX134" fmla="*/ 7173434 w 11243827"/>
              <a:gd name="connsiteY134" fmla="*/ 5543219 h 5641173"/>
              <a:gd name="connsiteX135" fmla="*/ 7155718 w 11243827"/>
              <a:gd name="connsiteY135" fmla="*/ 5533697 h 5641173"/>
              <a:gd name="connsiteX136" fmla="*/ 7103430 w 11243827"/>
              <a:gd name="connsiteY136" fmla="*/ 5520249 h 5641173"/>
              <a:gd name="connsiteX137" fmla="*/ 7013746 w 11243827"/>
              <a:gd name="connsiteY137" fmla="*/ 5502470 h 5641173"/>
              <a:gd name="connsiteX138" fmla="*/ 6995379 w 11243827"/>
              <a:gd name="connsiteY138" fmla="*/ 5497693 h 5641173"/>
              <a:gd name="connsiteX139" fmla="*/ 6982475 w 11243827"/>
              <a:gd name="connsiteY139" fmla="*/ 5489641 h 5641173"/>
              <a:gd name="connsiteX140" fmla="*/ 6981994 w 11243827"/>
              <a:gd name="connsiteY140" fmla="*/ 5484335 h 5641173"/>
              <a:gd name="connsiteX141" fmla="*/ 6972355 w 11243827"/>
              <a:gd name="connsiteY141" fmla="*/ 5481074 h 5641173"/>
              <a:gd name="connsiteX142" fmla="*/ 6970394 w 11243827"/>
              <a:gd name="connsiteY142" fmla="*/ 5479383 h 5641173"/>
              <a:gd name="connsiteX143" fmla="*/ 6958543 w 11243827"/>
              <a:gd name="connsiteY143" fmla="*/ 5470507 h 5641173"/>
              <a:gd name="connsiteX144" fmla="*/ 6918276 w 11243827"/>
              <a:gd name="connsiteY144" fmla="*/ 5472034 h 5641173"/>
              <a:gd name="connsiteX145" fmla="*/ 6881046 w 11243827"/>
              <a:gd name="connsiteY145" fmla="*/ 5457070 h 5641173"/>
              <a:gd name="connsiteX146" fmla="*/ 6752164 w 11243827"/>
              <a:gd name="connsiteY146" fmla="*/ 5425021 h 5641173"/>
              <a:gd name="connsiteX147" fmla="*/ 6724964 w 11243827"/>
              <a:gd name="connsiteY147" fmla="*/ 5414071 h 5641173"/>
              <a:gd name="connsiteX148" fmla="*/ 6683286 w 11243827"/>
              <a:gd name="connsiteY148" fmla="*/ 5432830 h 5641173"/>
              <a:gd name="connsiteX149" fmla="*/ 6644277 w 11243827"/>
              <a:gd name="connsiteY149" fmla="*/ 5429684 h 5641173"/>
              <a:gd name="connsiteX150" fmla="*/ 6532914 w 11243827"/>
              <a:gd name="connsiteY150" fmla="*/ 5431205 h 5641173"/>
              <a:gd name="connsiteX151" fmla="*/ 6307459 w 11243827"/>
              <a:gd name="connsiteY151" fmla="*/ 5467087 h 5641173"/>
              <a:gd name="connsiteX152" fmla="*/ 6196243 w 11243827"/>
              <a:gd name="connsiteY152" fmla="*/ 5515042 h 5641173"/>
              <a:gd name="connsiteX153" fmla="*/ 6099124 w 11243827"/>
              <a:gd name="connsiteY153" fmla="*/ 5516848 h 5641173"/>
              <a:gd name="connsiteX154" fmla="*/ 6016077 w 11243827"/>
              <a:gd name="connsiteY154" fmla="*/ 5528642 h 5641173"/>
              <a:gd name="connsiteX155" fmla="*/ 6004389 w 11243827"/>
              <a:gd name="connsiteY155" fmla="*/ 5531206 h 5641173"/>
              <a:gd name="connsiteX156" fmla="*/ 5933945 w 11243827"/>
              <a:gd name="connsiteY156" fmla="*/ 5538840 h 5641173"/>
              <a:gd name="connsiteX157" fmla="*/ 5883936 w 11243827"/>
              <a:gd name="connsiteY157" fmla="*/ 5553807 h 5641173"/>
              <a:gd name="connsiteX158" fmla="*/ 5798331 w 11243827"/>
              <a:gd name="connsiteY158" fmla="*/ 5564248 h 5641173"/>
              <a:gd name="connsiteX159" fmla="*/ 5712738 w 11243827"/>
              <a:gd name="connsiteY159" fmla="*/ 5573120 h 5641173"/>
              <a:gd name="connsiteX160" fmla="*/ 5681342 w 11243827"/>
              <a:gd name="connsiteY160" fmla="*/ 5575621 h 5641173"/>
              <a:gd name="connsiteX161" fmla="*/ 5627167 w 11243827"/>
              <a:gd name="connsiteY161" fmla="*/ 5583215 h 5641173"/>
              <a:gd name="connsiteX162" fmla="*/ 5591414 w 11243827"/>
              <a:gd name="connsiteY162" fmla="*/ 5587695 h 5641173"/>
              <a:gd name="connsiteX163" fmla="*/ 5583028 w 11243827"/>
              <a:gd name="connsiteY163" fmla="*/ 5580877 h 5641173"/>
              <a:gd name="connsiteX164" fmla="*/ 5549426 w 11243827"/>
              <a:gd name="connsiteY164" fmla="*/ 5582858 h 5641173"/>
              <a:gd name="connsiteX165" fmla="*/ 5519999 w 11243827"/>
              <a:gd name="connsiteY165" fmla="*/ 5592246 h 5641173"/>
              <a:gd name="connsiteX166" fmla="*/ 5480028 w 11243827"/>
              <a:gd name="connsiteY166" fmla="*/ 5597282 h 5641173"/>
              <a:gd name="connsiteX167" fmla="*/ 5456175 w 11243827"/>
              <a:gd name="connsiteY167" fmla="*/ 5600371 h 5641173"/>
              <a:gd name="connsiteX168" fmla="*/ 5388463 w 11243827"/>
              <a:gd name="connsiteY168" fmla="*/ 5602638 h 5641173"/>
              <a:gd name="connsiteX169" fmla="*/ 5265898 w 11243827"/>
              <a:gd name="connsiteY169" fmla="*/ 5591830 h 5641173"/>
              <a:gd name="connsiteX170" fmla="*/ 5231231 w 11243827"/>
              <a:gd name="connsiteY170" fmla="*/ 5592790 h 5641173"/>
              <a:gd name="connsiteX171" fmla="*/ 5226996 w 11243827"/>
              <a:gd name="connsiteY171" fmla="*/ 5595040 h 5641173"/>
              <a:gd name="connsiteX172" fmla="*/ 5175988 w 11243827"/>
              <a:gd name="connsiteY172" fmla="*/ 5588131 h 5641173"/>
              <a:gd name="connsiteX173" fmla="*/ 5107470 w 11243827"/>
              <a:gd name="connsiteY173" fmla="*/ 5594771 h 5641173"/>
              <a:gd name="connsiteX174" fmla="*/ 5027868 w 11243827"/>
              <a:gd name="connsiteY174" fmla="*/ 5605624 h 5641173"/>
              <a:gd name="connsiteX175" fmla="*/ 5007324 w 11243827"/>
              <a:gd name="connsiteY175" fmla="*/ 5609209 h 5641173"/>
              <a:gd name="connsiteX176" fmla="*/ 4952559 w 11243827"/>
              <a:gd name="connsiteY176" fmla="*/ 5611402 h 5641173"/>
              <a:gd name="connsiteX177" fmla="*/ 4826081 w 11243827"/>
              <a:gd name="connsiteY177" fmla="*/ 5616191 h 5641173"/>
              <a:gd name="connsiteX178" fmla="*/ 4823501 w 11243827"/>
              <a:gd name="connsiteY178" fmla="*/ 5619174 h 5641173"/>
              <a:gd name="connsiteX179" fmla="*/ 4813093 w 11243827"/>
              <a:gd name="connsiteY179" fmla="*/ 5620026 h 5641173"/>
              <a:gd name="connsiteX180" fmla="*/ 4810563 w 11243827"/>
              <a:gd name="connsiteY180" fmla="*/ 5620787 h 5641173"/>
              <a:gd name="connsiteX181" fmla="*/ 4795818 w 11243827"/>
              <a:gd name="connsiteY181" fmla="*/ 5624618 h 5641173"/>
              <a:gd name="connsiteX182" fmla="*/ 4758404 w 11243827"/>
              <a:gd name="connsiteY182" fmla="*/ 5619510 h 5641173"/>
              <a:gd name="connsiteX183" fmla="*/ 4717254 w 11243827"/>
              <a:gd name="connsiteY183" fmla="*/ 5624155 h 5641173"/>
              <a:gd name="connsiteX184" fmla="*/ 4591958 w 11243827"/>
              <a:gd name="connsiteY184" fmla="*/ 5624710 h 5641173"/>
              <a:gd name="connsiteX185" fmla="*/ 4476215 w 11243827"/>
              <a:gd name="connsiteY185" fmla="*/ 5628210 h 5641173"/>
              <a:gd name="connsiteX186" fmla="*/ 4425193 w 11243827"/>
              <a:gd name="connsiteY186" fmla="*/ 5627414 h 5641173"/>
              <a:gd name="connsiteX187" fmla="*/ 4383866 w 11243827"/>
              <a:gd name="connsiteY187" fmla="*/ 5626546 h 5641173"/>
              <a:gd name="connsiteX188" fmla="*/ 4385596 w 11243827"/>
              <a:gd name="connsiteY188" fmla="*/ 5634646 h 5641173"/>
              <a:gd name="connsiteX189" fmla="*/ 4360864 w 11243827"/>
              <a:gd name="connsiteY189" fmla="*/ 5641173 h 5641173"/>
              <a:gd name="connsiteX190" fmla="*/ 4328321 w 11243827"/>
              <a:gd name="connsiteY190" fmla="*/ 5626332 h 5641173"/>
              <a:gd name="connsiteX191" fmla="*/ 4309842 w 11243827"/>
              <a:gd name="connsiteY191" fmla="*/ 5626471 h 5641173"/>
              <a:gd name="connsiteX192" fmla="*/ 4277424 w 11243827"/>
              <a:gd name="connsiteY192" fmla="*/ 5631598 h 5641173"/>
              <a:gd name="connsiteX193" fmla="*/ 4266627 w 11243827"/>
              <a:gd name="connsiteY193" fmla="*/ 5633969 h 5641173"/>
              <a:gd name="connsiteX194" fmla="*/ 4185525 w 11243827"/>
              <a:gd name="connsiteY194" fmla="*/ 5617508 h 5641173"/>
              <a:gd name="connsiteX195" fmla="*/ 4177617 w 11243827"/>
              <a:gd name="connsiteY195" fmla="*/ 5610903 h 5641173"/>
              <a:gd name="connsiteX196" fmla="*/ 4136948 w 11243827"/>
              <a:gd name="connsiteY196" fmla="*/ 5608031 h 5641173"/>
              <a:gd name="connsiteX197" fmla="*/ 4132323 w 11243827"/>
              <a:gd name="connsiteY197" fmla="*/ 5609784 h 5641173"/>
              <a:gd name="connsiteX198" fmla="*/ 4098620 w 11243827"/>
              <a:gd name="connsiteY198" fmla="*/ 5599672 h 5641173"/>
              <a:gd name="connsiteX199" fmla="*/ 3963475 w 11243827"/>
              <a:gd name="connsiteY199" fmla="*/ 5581841 h 5641173"/>
              <a:gd name="connsiteX200" fmla="*/ 3703613 w 11243827"/>
              <a:gd name="connsiteY200" fmla="*/ 5572482 h 5641173"/>
              <a:gd name="connsiteX201" fmla="*/ 3432987 w 11243827"/>
              <a:gd name="connsiteY201" fmla="*/ 5545768 h 5641173"/>
              <a:gd name="connsiteX202" fmla="*/ 3176381 w 11243827"/>
              <a:gd name="connsiteY202" fmla="*/ 5556110 h 5641173"/>
              <a:gd name="connsiteX203" fmla="*/ 2710156 w 11243827"/>
              <a:gd name="connsiteY203" fmla="*/ 5527517 h 5641173"/>
              <a:gd name="connsiteX204" fmla="*/ 2550206 w 11243827"/>
              <a:gd name="connsiteY204" fmla="*/ 5524958 h 5641173"/>
              <a:gd name="connsiteX205" fmla="*/ 2443041 w 11243827"/>
              <a:gd name="connsiteY205" fmla="*/ 5523990 h 5641173"/>
              <a:gd name="connsiteX206" fmla="*/ 2435613 w 11243827"/>
              <a:gd name="connsiteY206" fmla="*/ 5526704 h 5641173"/>
              <a:gd name="connsiteX207" fmla="*/ 2405682 w 11243827"/>
              <a:gd name="connsiteY207" fmla="*/ 5528307 h 5641173"/>
              <a:gd name="connsiteX208" fmla="*/ 2397487 w 11243827"/>
              <a:gd name="connsiteY208" fmla="*/ 5540337 h 5641173"/>
              <a:gd name="connsiteX209" fmla="*/ 2297454 w 11243827"/>
              <a:gd name="connsiteY209" fmla="*/ 5550765 h 5641173"/>
              <a:gd name="connsiteX210" fmla="*/ 2056700 w 11243827"/>
              <a:gd name="connsiteY210" fmla="*/ 5555489 h 5641173"/>
              <a:gd name="connsiteX211" fmla="*/ 1878530 w 11243827"/>
              <a:gd name="connsiteY211" fmla="*/ 5535330 h 5641173"/>
              <a:gd name="connsiteX212" fmla="*/ 1859292 w 11243827"/>
              <a:gd name="connsiteY212" fmla="*/ 5535461 h 5641173"/>
              <a:gd name="connsiteX213" fmla="*/ 1835626 w 11243827"/>
              <a:gd name="connsiteY213" fmla="*/ 5533793 h 5641173"/>
              <a:gd name="connsiteX214" fmla="*/ 1798939 w 11243827"/>
              <a:gd name="connsiteY214" fmla="*/ 5540285 h 5641173"/>
              <a:gd name="connsiteX215" fmla="*/ 1779046 w 11243827"/>
              <a:gd name="connsiteY215" fmla="*/ 5549949 h 5641173"/>
              <a:gd name="connsiteX216" fmla="*/ 1772421 w 11243827"/>
              <a:gd name="connsiteY216" fmla="*/ 5549018 h 5641173"/>
              <a:gd name="connsiteX217" fmla="*/ 1772052 w 11243827"/>
              <a:gd name="connsiteY217" fmla="*/ 5545689 h 5641173"/>
              <a:gd name="connsiteX218" fmla="*/ 1711543 w 11243827"/>
              <a:gd name="connsiteY218" fmla="*/ 5534558 h 5641173"/>
              <a:gd name="connsiteX219" fmla="*/ 1631462 w 11243827"/>
              <a:gd name="connsiteY219" fmla="*/ 5491807 h 5641173"/>
              <a:gd name="connsiteX220" fmla="*/ 1538763 w 11243827"/>
              <a:gd name="connsiteY220" fmla="*/ 5482781 h 5641173"/>
              <a:gd name="connsiteX221" fmla="*/ 1501533 w 11243827"/>
              <a:gd name="connsiteY221" fmla="*/ 5467817 h 5641173"/>
              <a:gd name="connsiteX222" fmla="*/ 1461266 w 11243827"/>
              <a:gd name="connsiteY222" fmla="*/ 5469343 h 5641173"/>
              <a:gd name="connsiteX223" fmla="*/ 1449415 w 11243827"/>
              <a:gd name="connsiteY223" fmla="*/ 5460467 h 5641173"/>
              <a:gd name="connsiteX224" fmla="*/ 1447454 w 11243827"/>
              <a:gd name="connsiteY224" fmla="*/ 5458776 h 5641173"/>
              <a:gd name="connsiteX225" fmla="*/ 1437814 w 11243827"/>
              <a:gd name="connsiteY225" fmla="*/ 5455515 h 5641173"/>
              <a:gd name="connsiteX226" fmla="*/ 1437334 w 11243827"/>
              <a:gd name="connsiteY226" fmla="*/ 5450209 h 5641173"/>
              <a:gd name="connsiteX227" fmla="*/ 1424429 w 11243827"/>
              <a:gd name="connsiteY227" fmla="*/ 5442157 h 5641173"/>
              <a:gd name="connsiteX228" fmla="*/ 1406063 w 11243827"/>
              <a:gd name="connsiteY228" fmla="*/ 5437380 h 5641173"/>
              <a:gd name="connsiteX229" fmla="*/ 1316379 w 11243827"/>
              <a:gd name="connsiteY229" fmla="*/ 5419601 h 5641173"/>
              <a:gd name="connsiteX230" fmla="*/ 1264090 w 11243827"/>
              <a:gd name="connsiteY230" fmla="*/ 5406153 h 5641173"/>
              <a:gd name="connsiteX231" fmla="*/ 1246374 w 11243827"/>
              <a:gd name="connsiteY231" fmla="*/ 5396631 h 5641173"/>
              <a:gd name="connsiteX232" fmla="*/ 1220190 w 11243827"/>
              <a:gd name="connsiteY232" fmla="*/ 5386301 h 5641173"/>
              <a:gd name="connsiteX233" fmla="*/ 1175643 w 11243827"/>
              <a:gd name="connsiteY233" fmla="*/ 5364651 h 5641173"/>
              <a:gd name="connsiteX234" fmla="*/ 1150342 w 11243827"/>
              <a:gd name="connsiteY234" fmla="*/ 5358447 h 5641173"/>
              <a:gd name="connsiteX235" fmla="*/ 1112024 w 11243827"/>
              <a:gd name="connsiteY235" fmla="*/ 5345786 h 5641173"/>
              <a:gd name="connsiteX236" fmla="*/ 1100870 w 11243827"/>
              <a:gd name="connsiteY236" fmla="*/ 5343651 h 5641173"/>
              <a:gd name="connsiteX237" fmla="*/ 1096383 w 11243827"/>
              <a:gd name="connsiteY237" fmla="*/ 5343015 h 5641173"/>
              <a:gd name="connsiteX238" fmla="*/ 1058039 w 11243827"/>
              <a:gd name="connsiteY238" fmla="*/ 5343504 h 5641173"/>
              <a:gd name="connsiteX239" fmla="*/ 1055426 w 11243827"/>
              <a:gd name="connsiteY239" fmla="*/ 5339088 h 5641173"/>
              <a:gd name="connsiteX240" fmla="*/ 1044738 w 11243827"/>
              <a:gd name="connsiteY240" fmla="*/ 5333063 h 5641173"/>
              <a:gd name="connsiteX241" fmla="*/ 1033909 w 11243827"/>
              <a:gd name="connsiteY241" fmla="*/ 5335680 h 5641173"/>
              <a:gd name="connsiteX242" fmla="*/ 1012649 w 11243827"/>
              <a:gd name="connsiteY242" fmla="*/ 5334541 h 5641173"/>
              <a:gd name="connsiteX243" fmla="*/ 1007115 w 11243827"/>
              <a:gd name="connsiteY243" fmla="*/ 5332775 h 5641173"/>
              <a:gd name="connsiteX244" fmla="*/ 987447 w 11243827"/>
              <a:gd name="connsiteY244" fmla="*/ 5346462 h 5641173"/>
              <a:gd name="connsiteX245" fmla="*/ 953418 w 11243827"/>
              <a:gd name="connsiteY245" fmla="*/ 5333901 h 5641173"/>
              <a:gd name="connsiteX246" fmla="*/ 916854 w 11243827"/>
              <a:gd name="connsiteY246" fmla="*/ 5329435 h 5641173"/>
              <a:gd name="connsiteX247" fmla="*/ 905651 w 11243827"/>
              <a:gd name="connsiteY247" fmla="*/ 5332114 h 5641173"/>
              <a:gd name="connsiteX248" fmla="*/ 838405 w 11243827"/>
              <a:gd name="connsiteY248" fmla="*/ 5339470 h 5641173"/>
              <a:gd name="connsiteX249" fmla="*/ 817627 w 11243827"/>
              <a:gd name="connsiteY249" fmla="*/ 5330580 h 5641173"/>
              <a:gd name="connsiteX250" fmla="*/ 801817 w 11243827"/>
              <a:gd name="connsiteY250" fmla="*/ 5325937 h 5641173"/>
              <a:gd name="connsiteX251" fmla="*/ 798857 w 11243827"/>
              <a:gd name="connsiteY251" fmla="*/ 5320979 h 5641173"/>
              <a:gd name="connsiteX252" fmla="*/ 788354 w 11243827"/>
              <a:gd name="connsiteY252" fmla="*/ 5320143 h 5641173"/>
              <a:gd name="connsiteX253" fmla="*/ 785726 w 11243827"/>
              <a:gd name="connsiteY253" fmla="*/ 5318989 h 5641173"/>
              <a:gd name="connsiteX254" fmla="*/ 770507 w 11243827"/>
              <a:gd name="connsiteY254" fmla="*/ 5313309 h 5641173"/>
              <a:gd name="connsiteX255" fmla="*/ 733810 w 11243827"/>
              <a:gd name="connsiteY255" fmla="*/ 5324286 h 5641173"/>
              <a:gd name="connsiteX256" fmla="*/ 692117 w 11243827"/>
              <a:gd name="connsiteY256" fmla="*/ 5318786 h 5641173"/>
              <a:gd name="connsiteX257" fmla="*/ 574943 w 11243827"/>
              <a:gd name="connsiteY257" fmla="*/ 5327578 h 5641173"/>
              <a:gd name="connsiteX258" fmla="*/ 441302 w 11243827"/>
              <a:gd name="connsiteY258" fmla="*/ 5307062 h 5641173"/>
              <a:gd name="connsiteX259" fmla="*/ 336819 w 11243827"/>
              <a:gd name="connsiteY259" fmla="*/ 5336690 h 5641173"/>
              <a:gd name="connsiteX260" fmla="*/ 270932 w 11243827"/>
              <a:gd name="connsiteY260" fmla="*/ 5345451 h 5641173"/>
              <a:gd name="connsiteX261" fmla="*/ 194189 w 11243827"/>
              <a:gd name="connsiteY261" fmla="*/ 5343588 h 5641173"/>
              <a:gd name="connsiteX262" fmla="*/ 192552 w 11243827"/>
              <a:gd name="connsiteY262" fmla="*/ 5342845 h 5641173"/>
              <a:gd name="connsiteX263" fmla="*/ 178320 w 11243827"/>
              <a:gd name="connsiteY263" fmla="*/ 5343766 h 5641173"/>
              <a:gd name="connsiteX264" fmla="*/ 175596 w 11243827"/>
              <a:gd name="connsiteY264" fmla="*/ 5346411 h 5641173"/>
              <a:gd name="connsiteX265" fmla="*/ 147287 w 11243827"/>
              <a:gd name="connsiteY265" fmla="*/ 5352625 h 5641173"/>
              <a:gd name="connsiteX266" fmla="*/ 114847 w 11243827"/>
              <a:gd name="connsiteY266" fmla="*/ 5355844 h 5641173"/>
              <a:gd name="connsiteX267" fmla="*/ 114306 w 11243827"/>
              <a:gd name="connsiteY267" fmla="*/ 5354983 h 5641173"/>
              <a:gd name="connsiteX268" fmla="*/ 89264 w 11243827"/>
              <a:gd name="connsiteY268" fmla="*/ 5348886 h 5641173"/>
              <a:gd name="connsiteX269" fmla="*/ 49794 w 11243827"/>
              <a:gd name="connsiteY269" fmla="*/ 5329950 h 5641173"/>
              <a:gd name="connsiteX270" fmla="*/ 19924 w 11243827"/>
              <a:gd name="connsiteY270" fmla="*/ 5334282 h 5641173"/>
              <a:gd name="connsiteX271" fmla="*/ 13819 w 11243827"/>
              <a:gd name="connsiteY271" fmla="*/ 5334653 h 5641173"/>
              <a:gd name="connsiteX272" fmla="*/ 13657 w 11243827"/>
              <a:gd name="connsiteY272" fmla="*/ 5334455 h 5641173"/>
              <a:gd name="connsiteX273" fmla="*/ 7139 w 11243827"/>
              <a:gd name="connsiteY273" fmla="*/ 5334438 h 5641173"/>
              <a:gd name="connsiteX274" fmla="*/ 2684 w 11243827"/>
              <a:gd name="connsiteY274" fmla="*/ 5335333 h 5641173"/>
              <a:gd name="connsiteX275" fmla="*/ 0 w 11243827"/>
              <a:gd name="connsiteY275" fmla="*/ 5335496 h 5641173"/>
              <a:gd name="connsiteX276" fmla="*/ 0 w 11243827"/>
              <a:gd name="connsiteY276" fmla="*/ 10592 h 5641173"/>
              <a:gd name="connsiteX277" fmla="*/ 11243827 w 11243827"/>
              <a:gd name="connsiteY277" fmla="*/ 0 h 564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</a:cxnLst>
            <a:rect l="l" t="t" r="r" b="b"/>
            <a:pathLst>
              <a:path w="11243827" h="5641173">
                <a:moveTo>
                  <a:pt x="11243827" y="0"/>
                </a:moveTo>
                <a:lnTo>
                  <a:pt x="11243827" y="5209610"/>
                </a:lnTo>
                <a:lnTo>
                  <a:pt x="11240675" y="5210442"/>
                </a:lnTo>
                <a:cubicBezTo>
                  <a:pt x="11212687" y="5216721"/>
                  <a:pt x="11197241" y="5217028"/>
                  <a:pt x="11179959" y="5221199"/>
                </a:cubicBezTo>
                <a:cubicBezTo>
                  <a:pt x="11151979" y="5230882"/>
                  <a:pt x="11122378" y="5252850"/>
                  <a:pt x="11105493" y="5259905"/>
                </a:cubicBezTo>
                <a:lnTo>
                  <a:pt x="11078640" y="5263531"/>
                </a:lnTo>
                <a:lnTo>
                  <a:pt x="11079616" y="5270380"/>
                </a:lnTo>
                <a:lnTo>
                  <a:pt x="11069641" y="5270884"/>
                </a:lnTo>
                <a:lnTo>
                  <a:pt x="11047377" y="5271051"/>
                </a:lnTo>
                <a:cubicBezTo>
                  <a:pt x="11033483" y="5272087"/>
                  <a:pt x="10994850" y="5270445"/>
                  <a:pt x="10980705" y="5272951"/>
                </a:cubicBezTo>
                <a:cubicBezTo>
                  <a:pt x="10976625" y="5280257"/>
                  <a:pt x="10970327" y="5284239"/>
                  <a:pt x="10962514" y="5286084"/>
                </a:cubicBezTo>
                <a:lnTo>
                  <a:pt x="10945307" y="5286290"/>
                </a:lnTo>
                <a:lnTo>
                  <a:pt x="10845516" y="5303894"/>
                </a:lnTo>
                <a:lnTo>
                  <a:pt x="10831795" y="5305210"/>
                </a:lnTo>
                <a:lnTo>
                  <a:pt x="10824365" y="5311111"/>
                </a:lnTo>
                <a:cubicBezTo>
                  <a:pt x="10818692" y="5312290"/>
                  <a:pt x="10802397" y="5311529"/>
                  <a:pt x="10797756" y="5312285"/>
                </a:cubicBezTo>
                <a:lnTo>
                  <a:pt x="10796525" y="5315645"/>
                </a:lnTo>
                <a:cubicBezTo>
                  <a:pt x="10781742" y="5321013"/>
                  <a:pt x="10726138" y="5338890"/>
                  <a:pt x="10709063" y="5344492"/>
                </a:cubicBezTo>
                <a:cubicBezTo>
                  <a:pt x="10705652" y="5339328"/>
                  <a:pt x="10698014" y="5347484"/>
                  <a:pt x="10694078" y="5349258"/>
                </a:cubicBezTo>
                <a:cubicBezTo>
                  <a:pt x="10693469" y="5345779"/>
                  <a:pt x="10683941" y="5344718"/>
                  <a:pt x="10681131" y="5347812"/>
                </a:cubicBezTo>
                <a:cubicBezTo>
                  <a:pt x="10614153" y="5364782"/>
                  <a:pt x="10647679" y="5329716"/>
                  <a:pt x="10609448" y="5351931"/>
                </a:cubicBezTo>
                <a:cubicBezTo>
                  <a:pt x="10602685" y="5353403"/>
                  <a:pt x="10597204" y="5352000"/>
                  <a:pt x="10592397" y="5349402"/>
                </a:cubicBezTo>
                <a:lnTo>
                  <a:pt x="10585227" y="5344063"/>
                </a:lnTo>
                <a:lnTo>
                  <a:pt x="10557472" y="5354151"/>
                </a:lnTo>
                <a:cubicBezTo>
                  <a:pt x="10543800" y="5357667"/>
                  <a:pt x="10529411" y="5359999"/>
                  <a:pt x="10514646" y="5361064"/>
                </a:cubicBezTo>
                <a:cubicBezTo>
                  <a:pt x="10511333" y="5353956"/>
                  <a:pt x="10499744" y="5364054"/>
                  <a:pt x="10494292" y="5366054"/>
                </a:cubicBezTo>
                <a:cubicBezTo>
                  <a:pt x="10494236" y="5361412"/>
                  <a:pt x="10482156" y="5359187"/>
                  <a:pt x="10477869" y="5363025"/>
                </a:cubicBezTo>
                <a:cubicBezTo>
                  <a:pt x="10387782" y="5379617"/>
                  <a:pt x="10438473" y="5336257"/>
                  <a:pt x="10384411" y="5362257"/>
                </a:cubicBezTo>
                <a:cubicBezTo>
                  <a:pt x="10375368" y="5363613"/>
                  <a:pt x="10368582" y="5361287"/>
                  <a:pt x="10362921" y="5357444"/>
                </a:cubicBezTo>
                <a:lnTo>
                  <a:pt x="10352736" y="5347851"/>
                </a:lnTo>
                <a:lnTo>
                  <a:pt x="10344754" y="5351272"/>
                </a:lnTo>
                <a:cubicBezTo>
                  <a:pt x="10314632" y="5351540"/>
                  <a:pt x="10305751" y="5341709"/>
                  <a:pt x="10288226" y="5351613"/>
                </a:cubicBezTo>
                <a:cubicBezTo>
                  <a:pt x="10262327" y="5331026"/>
                  <a:pt x="10271048" y="5349560"/>
                  <a:pt x="10251350" y="5352711"/>
                </a:cubicBezTo>
                <a:cubicBezTo>
                  <a:pt x="10235810" y="5356816"/>
                  <a:pt x="10264339" y="5364714"/>
                  <a:pt x="10249108" y="5365881"/>
                </a:cubicBezTo>
                <a:cubicBezTo>
                  <a:pt x="10232632" y="5360566"/>
                  <a:pt x="10233406" y="5377073"/>
                  <a:pt x="10216272" y="5370573"/>
                </a:cubicBezTo>
                <a:cubicBezTo>
                  <a:pt x="10220434" y="5358137"/>
                  <a:pt x="10182459" y="5372984"/>
                  <a:pt x="10181278" y="5362119"/>
                </a:cubicBezTo>
                <a:cubicBezTo>
                  <a:pt x="10166724" y="5377655"/>
                  <a:pt x="10159412" y="5358516"/>
                  <a:pt x="10140033" y="5363304"/>
                </a:cubicBezTo>
                <a:cubicBezTo>
                  <a:pt x="10130907" y="5369181"/>
                  <a:pt x="10124323" y="5370190"/>
                  <a:pt x="10115353" y="5363869"/>
                </a:cubicBezTo>
                <a:cubicBezTo>
                  <a:pt x="10073314" y="5392482"/>
                  <a:pt x="10089920" y="5365150"/>
                  <a:pt x="10050578" y="5376153"/>
                </a:cubicBezTo>
                <a:cubicBezTo>
                  <a:pt x="10016683" y="5387725"/>
                  <a:pt x="9978260" y="5395233"/>
                  <a:pt x="9945478" y="5422859"/>
                </a:cubicBezTo>
                <a:cubicBezTo>
                  <a:pt x="9939461" y="5430686"/>
                  <a:pt x="9924686" y="5433649"/>
                  <a:pt x="9912481" y="5429477"/>
                </a:cubicBezTo>
                <a:cubicBezTo>
                  <a:pt x="9910384" y="5428759"/>
                  <a:pt x="9908438" y="5427851"/>
                  <a:pt x="9906713" y="5426784"/>
                </a:cubicBezTo>
                <a:cubicBezTo>
                  <a:pt x="9878372" y="5431011"/>
                  <a:pt x="9774714" y="5449885"/>
                  <a:pt x="9742436" y="5454834"/>
                </a:cubicBezTo>
                <a:cubicBezTo>
                  <a:pt x="9739822" y="5444779"/>
                  <a:pt x="9723500" y="5462923"/>
                  <a:pt x="9713044" y="5456476"/>
                </a:cubicBezTo>
                <a:cubicBezTo>
                  <a:pt x="9705555" y="5450821"/>
                  <a:pt x="9698855" y="5455006"/>
                  <a:pt x="9691033" y="5455451"/>
                </a:cubicBezTo>
                <a:cubicBezTo>
                  <a:pt x="9680728" y="5451004"/>
                  <a:pt x="9647117" y="5459035"/>
                  <a:pt x="9638355" y="5464794"/>
                </a:cubicBezTo>
                <a:cubicBezTo>
                  <a:pt x="9617415" y="5484808"/>
                  <a:pt x="9569832" y="5469945"/>
                  <a:pt x="9552434" y="5485280"/>
                </a:cubicBezTo>
                <a:cubicBezTo>
                  <a:pt x="9546122" y="5487529"/>
                  <a:pt x="9539945" y="5488440"/>
                  <a:pt x="9533883" y="5488516"/>
                </a:cubicBezTo>
                <a:lnTo>
                  <a:pt x="9516916" y="5486828"/>
                </a:lnTo>
                <a:lnTo>
                  <a:pt x="9512093" y="5482541"/>
                </a:lnTo>
                <a:lnTo>
                  <a:pt x="9501725" y="5483603"/>
                </a:lnTo>
                <a:lnTo>
                  <a:pt x="9498754" y="5482951"/>
                </a:lnTo>
                <a:cubicBezTo>
                  <a:pt x="9493078" y="5481686"/>
                  <a:pt x="9487476" y="5480586"/>
                  <a:pt x="9481932" y="5480151"/>
                </a:cubicBezTo>
                <a:cubicBezTo>
                  <a:pt x="9489223" y="5501646"/>
                  <a:pt x="9435971" y="5479991"/>
                  <a:pt x="9451321" y="5497375"/>
                </a:cubicBezTo>
                <a:cubicBezTo>
                  <a:pt x="9422124" y="5498722"/>
                  <a:pt x="9444395" y="5514914"/>
                  <a:pt x="9409298" y="5499478"/>
                </a:cubicBezTo>
                <a:cubicBezTo>
                  <a:pt x="9363968" y="5517055"/>
                  <a:pt x="9350073" y="5507226"/>
                  <a:pt x="9303056" y="5519093"/>
                </a:cubicBezTo>
                <a:cubicBezTo>
                  <a:pt x="9272929" y="5515489"/>
                  <a:pt x="9242312" y="5519100"/>
                  <a:pt x="9229078" y="5524154"/>
                </a:cubicBezTo>
                <a:cubicBezTo>
                  <a:pt x="9244549" y="5484199"/>
                  <a:pt x="9198133" y="5512463"/>
                  <a:pt x="9165105" y="5532892"/>
                </a:cubicBezTo>
                <a:cubicBezTo>
                  <a:pt x="9128348" y="5546691"/>
                  <a:pt x="9105217" y="5601124"/>
                  <a:pt x="9077301" y="5580356"/>
                </a:cubicBezTo>
                <a:cubicBezTo>
                  <a:pt x="9034770" y="5585424"/>
                  <a:pt x="9004654" y="5606346"/>
                  <a:pt x="8960065" y="5597982"/>
                </a:cubicBezTo>
                <a:cubicBezTo>
                  <a:pt x="8958681" y="5601368"/>
                  <a:pt x="8956414" y="5604204"/>
                  <a:pt x="8953536" y="5606638"/>
                </a:cubicBezTo>
                <a:lnTo>
                  <a:pt x="8943907" y="5612541"/>
                </a:lnTo>
                <a:lnTo>
                  <a:pt x="8942046" y="5612112"/>
                </a:lnTo>
                <a:cubicBezTo>
                  <a:pt x="8934733" y="5612036"/>
                  <a:pt x="8930989" y="5613463"/>
                  <a:pt x="8928824" y="5615549"/>
                </a:cubicBezTo>
                <a:lnTo>
                  <a:pt x="8927294" y="5618607"/>
                </a:lnTo>
                <a:lnTo>
                  <a:pt x="8918651" y="5621688"/>
                </a:lnTo>
                <a:lnTo>
                  <a:pt x="8902772" y="5629703"/>
                </a:lnTo>
                <a:lnTo>
                  <a:pt x="8898724" y="5629379"/>
                </a:lnTo>
                <a:lnTo>
                  <a:pt x="8873099" y="5638628"/>
                </a:lnTo>
                <a:lnTo>
                  <a:pt x="8872234" y="5637889"/>
                </a:lnTo>
                <a:cubicBezTo>
                  <a:pt x="8869712" y="5636443"/>
                  <a:pt x="8866744" y="5635774"/>
                  <a:pt x="8862777" y="5636711"/>
                </a:cubicBezTo>
                <a:cubicBezTo>
                  <a:pt x="8861373" y="5622581"/>
                  <a:pt x="8857449" y="5632426"/>
                  <a:pt x="8845869" y="5636436"/>
                </a:cubicBezTo>
                <a:cubicBezTo>
                  <a:pt x="8841103" y="5615386"/>
                  <a:pt x="8812729" y="5634444"/>
                  <a:pt x="8800548" y="5625084"/>
                </a:cubicBezTo>
                <a:cubicBezTo>
                  <a:pt x="8792146" y="5628504"/>
                  <a:pt x="8783174" y="5631737"/>
                  <a:pt x="8773774" y="5634630"/>
                </a:cubicBezTo>
                <a:lnTo>
                  <a:pt x="8698255" y="5636083"/>
                </a:lnTo>
                <a:lnTo>
                  <a:pt x="8619167" y="5619130"/>
                </a:lnTo>
                <a:cubicBezTo>
                  <a:pt x="8589913" y="5618762"/>
                  <a:pt x="8564581" y="5612466"/>
                  <a:pt x="8539822" y="5616905"/>
                </a:cubicBezTo>
                <a:cubicBezTo>
                  <a:pt x="8529764" y="5612008"/>
                  <a:pt x="8520285" y="5610031"/>
                  <a:pt x="8511094" y="5617360"/>
                </a:cubicBezTo>
                <a:cubicBezTo>
                  <a:pt x="8483794" y="5614914"/>
                  <a:pt x="8477184" y="5604447"/>
                  <a:pt x="8459886" y="5612612"/>
                </a:cubicBezTo>
                <a:cubicBezTo>
                  <a:pt x="8444548" y="5595681"/>
                  <a:pt x="8443640" y="5602142"/>
                  <a:pt x="8436432" y="5606990"/>
                </a:cubicBezTo>
                <a:lnTo>
                  <a:pt x="8435403" y="5607336"/>
                </a:lnTo>
                <a:lnTo>
                  <a:pt x="8433307" y="5604917"/>
                </a:lnTo>
                <a:lnTo>
                  <a:pt x="8428968" y="5603796"/>
                </a:lnTo>
                <a:lnTo>
                  <a:pt x="8417124" y="5604518"/>
                </a:lnTo>
                <a:lnTo>
                  <a:pt x="8412669" y="5605413"/>
                </a:lnTo>
                <a:cubicBezTo>
                  <a:pt x="8409601" y="5605797"/>
                  <a:pt x="8407563" y="5605754"/>
                  <a:pt x="8406152" y="5605396"/>
                </a:cubicBezTo>
                <a:lnTo>
                  <a:pt x="8405989" y="5605197"/>
                </a:lnTo>
                <a:lnTo>
                  <a:pt x="8399884" y="5605568"/>
                </a:lnTo>
                <a:cubicBezTo>
                  <a:pt x="8389582" y="5606652"/>
                  <a:pt x="8379557" y="5608135"/>
                  <a:pt x="8370014" y="5609900"/>
                </a:cubicBezTo>
                <a:cubicBezTo>
                  <a:pt x="8361945" y="5598787"/>
                  <a:pt x="8326685" y="5611914"/>
                  <a:pt x="8330544" y="5590964"/>
                </a:cubicBezTo>
                <a:cubicBezTo>
                  <a:pt x="8317672" y="5592723"/>
                  <a:pt x="8309886" y="5601422"/>
                  <a:pt x="8314221" y="5587682"/>
                </a:cubicBezTo>
                <a:cubicBezTo>
                  <a:pt x="8309983" y="5587866"/>
                  <a:pt x="8307372" y="5586698"/>
                  <a:pt x="8305502" y="5584868"/>
                </a:cubicBezTo>
                <a:lnTo>
                  <a:pt x="8304962" y="5584007"/>
                </a:lnTo>
                <a:lnTo>
                  <a:pt x="8276324" y="5588260"/>
                </a:lnTo>
                <a:lnTo>
                  <a:pt x="8272522" y="5587226"/>
                </a:lnTo>
                <a:lnTo>
                  <a:pt x="8253857" y="5592043"/>
                </a:lnTo>
                <a:lnTo>
                  <a:pt x="8244212" y="5593439"/>
                </a:lnTo>
                <a:lnTo>
                  <a:pt x="8241488" y="5596085"/>
                </a:lnTo>
                <a:cubicBezTo>
                  <a:pt x="8238546" y="5597691"/>
                  <a:pt x="8234330" y="5598384"/>
                  <a:pt x="8227256" y="5597005"/>
                </a:cubicBezTo>
                <a:lnTo>
                  <a:pt x="8225619" y="5596262"/>
                </a:lnTo>
                <a:lnTo>
                  <a:pt x="8213882" y="5600179"/>
                </a:lnTo>
                <a:cubicBezTo>
                  <a:pt x="8210102" y="5601988"/>
                  <a:pt x="8206755" y="5604291"/>
                  <a:pt x="8204045" y="5607275"/>
                </a:cubicBezTo>
                <a:cubicBezTo>
                  <a:pt x="8164079" y="5591326"/>
                  <a:pt x="8126369" y="5605919"/>
                  <a:pt x="8082989" y="5603160"/>
                </a:cubicBezTo>
                <a:cubicBezTo>
                  <a:pt x="8034449" y="5606898"/>
                  <a:pt x="8008954" y="5596936"/>
                  <a:pt x="7976942" y="5598455"/>
                </a:cubicBezTo>
                <a:cubicBezTo>
                  <a:pt x="7962042" y="5600916"/>
                  <a:pt x="7941729" y="5599827"/>
                  <a:pt x="7950121" y="5590893"/>
                </a:cubicBezTo>
                <a:cubicBezTo>
                  <a:pt x="7904855" y="5610014"/>
                  <a:pt x="7778840" y="5612380"/>
                  <a:pt x="7727691" y="5621064"/>
                </a:cubicBezTo>
                <a:cubicBezTo>
                  <a:pt x="7699805" y="5600056"/>
                  <a:pt x="7714922" y="5619495"/>
                  <a:pt x="7685998" y="5615564"/>
                </a:cubicBezTo>
                <a:cubicBezTo>
                  <a:pt x="7693909" y="5634905"/>
                  <a:pt x="7650884" y="5604714"/>
                  <a:pt x="7649302" y="5626541"/>
                </a:cubicBezTo>
                <a:cubicBezTo>
                  <a:pt x="7644089" y="5625134"/>
                  <a:pt x="7639087" y="5623084"/>
                  <a:pt x="7634083" y="5620862"/>
                </a:cubicBezTo>
                <a:lnTo>
                  <a:pt x="7631455" y="5619708"/>
                </a:lnTo>
                <a:lnTo>
                  <a:pt x="7620952" y="5618872"/>
                </a:lnTo>
                <a:lnTo>
                  <a:pt x="7617992" y="5613914"/>
                </a:lnTo>
                <a:lnTo>
                  <a:pt x="7602182" y="5609271"/>
                </a:lnTo>
                <a:cubicBezTo>
                  <a:pt x="7596260" y="5608262"/>
                  <a:pt x="7589888" y="5608028"/>
                  <a:pt x="7582847" y="5609047"/>
                </a:cubicBezTo>
                <a:cubicBezTo>
                  <a:pt x="7565525" y="5617697"/>
                  <a:pt x="7538553" y="5607096"/>
                  <a:pt x="7514158" y="5607737"/>
                </a:cubicBezTo>
                <a:lnTo>
                  <a:pt x="7502955" y="5610415"/>
                </a:lnTo>
                <a:lnTo>
                  <a:pt x="7466391" y="5605949"/>
                </a:lnTo>
                <a:cubicBezTo>
                  <a:pt x="7455982" y="5605083"/>
                  <a:pt x="7445179" y="5604628"/>
                  <a:pt x="7433806" y="5604945"/>
                </a:cubicBezTo>
                <a:lnTo>
                  <a:pt x="7412693" y="5607075"/>
                </a:lnTo>
                <a:lnTo>
                  <a:pt x="7407159" y="5605310"/>
                </a:lnTo>
                <a:cubicBezTo>
                  <a:pt x="7397520" y="5605506"/>
                  <a:pt x="7384763" y="5611721"/>
                  <a:pt x="7385900" y="5604171"/>
                </a:cubicBezTo>
                <a:lnTo>
                  <a:pt x="7375071" y="5606788"/>
                </a:lnTo>
                <a:lnTo>
                  <a:pt x="7364382" y="5600762"/>
                </a:lnTo>
                <a:cubicBezTo>
                  <a:pt x="7363212" y="5599363"/>
                  <a:pt x="7362331" y="5597874"/>
                  <a:pt x="7361770" y="5596347"/>
                </a:cubicBezTo>
                <a:lnTo>
                  <a:pt x="7346641" y="5598329"/>
                </a:lnTo>
                <a:lnTo>
                  <a:pt x="7334238" y="5594014"/>
                </a:lnTo>
                <a:lnTo>
                  <a:pt x="7323426" y="5596835"/>
                </a:lnTo>
                <a:lnTo>
                  <a:pt x="7318938" y="5596200"/>
                </a:lnTo>
                <a:lnTo>
                  <a:pt x="7307784" y="5594065"/>
                </a:lnTo>
                <a:cubicBezTo>
                  <a:pt x="7302066" y="5592568"/>
                  <a:pt x="7295667" y="5590765"/>
                  <a:pt x="7288540" y="5589320"/>
                </a:cubicBezTo>
                <a:lnTo>
                  <a:pt x="7282537" y="5588660"/>
                </a:lnTo>
                <a:lnTo>
                  <a:pt x="7269466" y="5581404"/>
                </a:lnTo>
                <a:cubicBezTo>
                  <a:pt x="7259956" y="5575919"/>
                  <a:pt x="7252471" y="5572223"/>
                  <a:pt x="7244165" y="5575200"/>
                </a:cubicBezTo>
                <a:cubicBezTo>
                  <a:pt x="7230005" y="5568113"/>
                  <a:pt x="7220114" y="5548251"/>
                  <a:pt x="7199619" y="5553550"/>
                </a:cubicBezTo>
                <a:cubicBezTo>
                  <a:pt x="7205839" y="5544552"/>
                  <a:pt x="7176858" y="5552461"/>
                  <a:pt x="7173434" y="5543219"/>
                </a:cubicBezTo>
                <a:cubicBezTo>
                  <a:pt x="7171853" y="5535776"/>
                  <a:pt x="7162694" y="5536440"/>
                  <a:pt x="7155718" y="5533697"/>
                </a:cubicBezTo>
                <a:cubicBezTo>
                  <a:pt x="7150747" y="5526096"/>
                  <a:pt x="7115649" y="5519155"/>
                  <a:pt x="7103430" y="5520249"/>
                </a:cubicBezTo>
                <a:cubicBezTo>
                  <a:pt x="7068988" y="5527813"/>
                  <a:pt x="7041283" y="5497211"/>
                  <a:pt x="7013746" y="5502470"/>
                </a:cubicBezTo>
                <a:cubicBezTo>
                  <a:pt x="7006535" y="5501753"/>
                  <a:pt x="7000557" y="5500031"/>
                  <a:pt x="6995379" y="5497693"/>
                </a:cubicBezTo>
                <a:lnTo>
                  <a:pt x="6982475" y="5489641"/>
                </a:lnTo>
                <a:cubicBezTo>
                  <a:pt x="6982314" y="5487873"/>
                  <a:pt x="6982155" y="5486104"/>
                  <a:pt x="6981994" y="5484335"/>
                </a:cubicBezTo>
                <a:lnTo>
                  <a:pt x="6972355" y="5481074"/>
                </a:lnTo>
                <a:lnTo>
                  <a:pt x="6970394" y="5479383"/>
                </a:lnTo>
                <a:cubicBezTo>
                  <a:pt x="6966663" y="5476135"/>
                  <a:pt x="6962857" y="5473046"/>
                  <a:pt x="6958543" y="5470507"/>
                </a:cubicBezTo>
                <a:cubicBezTo>
                  <a:pt x="6946682" y="5490417"/>
                  <a:pt x="6919886" y="5452192"/>
                  <a:pt x="6918276" y="5472034"/>
                </a:cubicBezTo>
                <a:cubicBezTo>
                  <a:pt x="6892502" y="5461546"/>
                  <a:pt x="6897731" y="5483185"/>
                  <a:pt x="6881046" y="5457070"/>
                </a:cubicBezTo>
                <a:cubicBezTo>
                  <a:pt x="6828055" y="5453051"/>
                  <a:pt x="6839016" y="5431108"/>
                  <a:pt x="6752164" y="5425021"/>
                </a:cubicBezTo>
                <a:cubicBezTo>
                  <a:pt x="6758292" y="5421861"/>
                  <a:pt x="6727733" y="5418470"/>
                  <a:pt x="6724964" y="5414071"/>
                </a:cubicBezTo>
                <a:lnTo>
                  <a:pt x="6683286" y="5432830"/>
                </a:lnTo>
                <a:lnTo>
                  <a:pt x="6644277" y="5429684"/>
                </a:lnTo>
                <a:cubicBezTo>
                  <a:pt x="6602299" y="5429624"/>
                  <a:pt x="6572889" y="5412513"/>
                  <a:pt x="6532914" y="5431205"/>
                </a:cubicBezTo>
                <a:lnTo>
                  <a:pt x="6307459" y="5467087"/>
                </a:lnTo>
                <a:cubicBezTo>
                  <a:pt x="6243940" y="5484756"/>
                  <a:pt x="6232610" y="5506751"/>
                  <a:pt x="6196243" y="5515042"/>
                </a:cubicBezTo>
                <a:cubicBezTo>
                  <a:pt x="6164533" y="5518021"/>
                  <a:pt x="6142666" y="5509345"/>
                  <a:pt x="6099124" y="5516848"/>
                </a:cubicBezTo>
                <a:cubicBezTo>
                  <a:pt x="6076503" y="5515419"/>
                  <a:pt x="6031865" y="5528713"/>
                  <a:pt x="6016077" y="5528642"/>
                </a:cubicBezTo>
                <a:cubicBezTo>
                  <a:pt x="6017142" y="5530608"/>
                  <a:pt x="6008544" y="5532493"/>
                  <a:pt x="6004389" y="5531206"/>
                </a:cubicBezTo>
                <a:cubicBezTo>
                  <a:pt x="5932347" y="5531241"/>
                  <a:pt x="5981006" y="5545600"/>
                  <a:pt x="5933945" y="5538840"/>
                </a:cubicBezTo>
                <a:cubicBezTo>
                  <a:pt x="5905303" y="5539379"/>
                  <a:pt x="5918093" y="5561978"/>
                  <a:pt x="5883936" y="5553807"/>
                </a:cubicBezTo>
                <a:cubicBezTo>
                  <a:pt x="5850054" y="5556990"/>
                  <a:pt x="5832962" y="5567338"/>
                  <a:pt x="5798331" y="5564248"/>
                </a:cubicBezTo>
                <a:cubicBezTo>
                  <a:pt x="5766627" y="5567265"/>
                  <a:pt x="5741097" y="5573248"/>
                  <a:pt x="5712738" y="5573120"/>
                </a:cubicBezTo>
                <a:cubicBezTo>
                  <a:pt x="5703372" y="5576849"/>
                  <a:pt x="5693695" y="5578874"/>
                  <a:pt x="5681342" y="5575621"/>
                </a:cubicBezTo>
                <a:lnTo>
                  <a:pt x="5627167" y="5583215"/>
                </a:lnTo>
                <a:cubicBezTo>
                  <a:pt x="5612183" y="5597917"/>
                  <a:pt x="5611727" y="5586689"/>
                  <a:pt x="5591414" y="5587695"/>
                </a:cubicBezTo>
                <a:cubicBezTo>
                  <a:pt x="5574616" y="5587612"/>
                  <a:pt x="5598133" y="5579413"/>
                  <a:pt x="5583028" y="5580877"/>
                </a:cubicBezTo>
                <a:cubicBezTo>
                  <a:pt x="5569804" y="5586020"/>
                  <a:pt x="5562718" y="5576982"/>
                  <a:pt x="5549426" y="5582858"/>
                </a:cubicBezTo>
                <a:cubicBezTo>
                  <a:pt x="5559299" y="5589013"/>
                  <a:pt x="5515978" y="5586206"/>
                  <a:pt x="5519999" y="5592246"/>
                </a:cubicBezTo>
                <a:cubicBezTo>
                  <a:pt x="5498728" y="5585844"/>
                  <a:pt x="5500813" y="5597206"/>
                  <a:pt x="5480028" y="5597282"/>
                </a:cubicBezTo>
                <a:cubicBezTo>
                  <a:pt x="5468519" y="5595356"/>
                  <a:pt x="5461753" y="5595717"/>
                  <a:pt x="5456175" y="5600371"/>
                </a:cubicBezTo>
                <a:cubicBezTo>
                  <a:pt x="5402444" y="5590675"/>
                  <a:pt x="5431269" y="5603179"/>
                  <a:pt x="5388463" y="5602638"/>
                </a:cubicBezTo>
                <a:cubicBezTo>
                  <a:pt x="5350589" y="5601042"/>
                  <a:pt x="5310318" y="5602266"/>
                  <a:pt x="5265898" y="5591830"/>
                </a:cubicBezTo>
                <a:cubicBezTo>
                  <a:pt x="5256434" y="5588423"/>
                  <a:pt x="5240914" y="5588853"/>
                  <a:pt x="5231231" y="5592790"/>
                </a:cubicBezTo>
                <a:cubicBezTo>
                  <a:pt x="5229565" y="5593467"/>
                  <a:pt x="5228139" y="5594226"/>
                  <a:pt x="5226996" y="5595040"/>
                </a:cubicBezTo>
                <a:cubicBezTo>
                  <a:pt x="5199121" y="5587151"/>
                  <a:pt x="5190547" y="5594087"/>
                  <a:pt x="5175988" y="5588131"/>
                </a:cubicBezTo>
                <a:cubicBezTo>
                  <a:pt x="5141664" y="5589465"/>
                  <a:pt x="5120774" y="5599921"/>
                  <a:pt x="5107470" y="5594771"/>
                </a:cubicBezTo>
                <a:cubicBezTo>
                  <a:pt x="5082783" y="5597686"/>
                  <a:pt x="5044558" y="5603218"/>
                  <a:pt x="5027868" y="5605624"/>
                </a:cubicBezTo>
                <a:cubicBezTo>
                  <a:pt x="5023394" y="5609716"/>
                  <a:pt x="5015008" y="5608373"/>
                  <a:pt x="5007324" y="5609209"/>
                </a:cubicBezTo>
                <a:cubicBezTo>
                  <a:pt x="4999584" y="5613033"/>
                  <a:pt x="4963661" y="5613313"/>
                  <a:pt x="4952559" y="5611402"/>
                </a:cubicBezTo>
                <a:lnTo>
                  <a:pt x="4826081" y="5616191"/>
                </a:lnTo>
                <a:lnTo>
                  <a:pt x="4823501" y="5619174"/>
                </a:lnTo>
                <a:lnTo>
                  <a:pt x="4813093" y="5620026"/>
                </a:lnTo>
                <a:lnTo>
                  <a:pt x="4810563" y="5620787"/>
                </a:lnTo>
                <a:cubicBezTo>
                  <a:pt x="4805739" y="5622253"/>
                  <a:pt x="4800910" y="5623620"/>
                  <a:pt x="4795818" y="5624618"/>
                </a:cubicBezTo>
                <a:cubicBezTo>
                  <a:pt x="4792594" y="5611984"/>
                  <a:pt x="4751975" y="5631029"/>
                  <a:pt x="4758404" y="5619510"/>
                </a:cubicBezTo>
                <a:cubicBezTo>
                  <a:pt x="4729867" y="5622800"/>
                  <a:pt x="4743470" y="5610974"/>
                  <a:pt x="4717254" y="5624155"/>
                </a:cubicBezTo>
                <a:cubicBezTo>
                  <a:pt x="4665606" y="5620882"/>
                  <a:pt x="4638526" y="5634254"/>
                  <a:pt x="4591958" y="5624710"/>
                </a:cubicBezTo>
                <a:cubicBezTo>
                  <a:pt x="4600998" y="5629613"/>
                  <a:pt x="4491255" y="5629123"/>
                  <a:pt x="4476215" y="5628210"/>
                </a:cubicBezTo>
                <a:lnTo>
                  <a:pt x="4425193" y="5627414"/>
                </a:lnTo>
                <a:lnTo>
                  <a:pt x="4383866" y="5626546"/>
                </a:lnTo>
                <a:lnTo>
                  <a:pt x="4385596" y="5634646"/>
                </a:lnTo>
                <a:cubicBezTo>
                  <a:pt x="4373497" y="5634009"/>
                  <a:pt x="4366105" y="5636763"/>
                  <a:pt x="4360864" y="5641173"/>
                </a:cubicBezTo>
                <a:lnTo>
                  <a:pt x="4328321" y="5626332"/>
                </a:lnTo>
                <a:lnTo>
                  <a:pt x="4309842" y="5626471"/>
                </a:lnTo>
                <a:lnTo>
                  <a:pt x="4277424" y="5631598"/>
                </a:lnTo>
                <a:lnTo>
                  <a:pt x="4266627" y="5633969"/>
                </a:lnTo>
                <a:lnTo>
                  <a:pt x="4185525" y="5617508"/>
                </a:lnTo>
                <a:lnTo>
                  <a:pt x="4177617" y="5610903"/>
                </a:lnTo>
                <a:cubicBezTo>
                  <a:pt x="4169135" y="5606836"/>
                  <a:pt x="4157063" y="5604954"/>
                  <a:pt x="4136948" y="5608031"/>
                </a:cubicBezTo>
                <a:lnTo>
                  <a:pt x="4132323" y="5609784"/>
                </a:lnTo>
                <a:lnTo>
                  <a:pt x="4098620" y="5599672"/>
                </a:lnTo>
                <a:cubicBezTo>
                  <a:pt x="4087744" y="5595070"/>
                  <a:pt x="3971360" y="5589278"/>
                  <a:pt x="3963475" y="5581841"/>
                </a:cubicBezTo>
                <a:cubicBezTo>
                  <a:pt x="3836034" y="5600252"/>
                  <a:pt x="3827261" y="5567580"/>
                  <a:pt x="3703613" y="5572482"/>
                </a:cubicBezTo>
                <a:cubicBezTo>
                  <a:pt x="3596526" y="5522697"/>
                  <a:pt x="3528981" y="5553020"/>
                  <a:pt x="3432987" y="5545768"/>
                </a:cubicBezTo>
                <a:cubicBezTo>
                  <a:pt x="3341557" y="5540666"/>
                  <a:pt x="3299222" y="5556776"/>
                  <a:pt x="3176381" y="5556110"/>
                </a:cubicBezTo>
                <a:cubicBezTo>
                  <a:pt x="3046225" y="5545252"/>
                  <a:pt x="2856562" y="5551022"/>
                  <a:pt x="2710156" y="5527517"/>
                </a:cubicBezTo>
                <a:cubicBezTo>
                  <a:pt x="2595124" y="5519951"/>
                  <a:pt x="2594726" y="5525545"/>
                  <a:pt x="2550206" y="5524958"/>
                </a:cubicBezTo>
                <a:cubicBezTo>
                  <a:pt x="2535402" y="5528183"/>
                  <a:pt x="2457214" y="5518753"/>
                  <a:pt x="2443041" y="5523990"/>
                </a:cubicBezTo>
                <a:lnTo>
                  <a:pt x="2435613" y="5526704"/>
                </a:lnTo>
                <a:lnTo>
                  <a:pt x="2405682" y="5528307"/>
                </a:lnTo>
                <a:lnTo>
                  <a:pt x="2397487" y="5540337"/>
                </a:lnTo>
                <a:lnTo>
                  <a:pt x="2297454" y="5550765"/>
                </a:lnTo>
                <a:cubicBezTo>
                  <a:pt x="2230952" y="5521480"/>
                  <a:pt x="2174171" y="5556417"/>
                  <a:pt x="2056700" y="5555489"/>
                </a:cubicBezTo>
                <a:cubicBezTo>
                  <a:pt x="2025568" y="5545373"/>
                  <a:pt x="1901680" y="5520750"/>
                  <a:pt x="1878530" y="5535330"/>
                </a:cubicBezTo>
                <a:lnTo>
                  <a:pt x="1859292" y="5535461"/>
                </a:lnTo>
                <a:lnTo>
                  <a:pt x="1835626" y="5533793"/>
                </a:lnTo>
                <a:cubicBezTo>
                  <a:pt x="1823131" y="5534628"/>
                  <a:pt x="1810151" y="5536942"/>
                  <a:pt x="1798939" y="5540285"/>
                </a:cubicBezTo>
                <a:lnTo>
                  <a:pt x="1779046" y="5549949"/>
                </a:lnTo>
                <a:lnTo>
                  <a:pt x="1772421" y="5549018"/>
                </a:lnTo>
                <a:lnTo>
                  <a:pt x="1772052" y="5545689"/>
                </a:lnTo>
                <a:cubicBezTo>
                  <a:pt x="1758274" y="5534165"/>
                  <a:pt x="1670822" y="5556887"/>
                  <a:pt x="1711543" y="5534558"/>
                </a:cubicBezTo>
                <a:cubicBezTo>
                  <a:pt x="1696140" y="5533324"/>
                  <a:pt x="1670188" y="5488258"/>
                  <a:pt x="1631462" y="5491807"/>
                </a:cubicBezTo>
                <a:cubicBezTo>
                  <a:pt x="1579148" y="5498877"/>
                  <a:pt x="1591754" y="5486800"/>
                  <a:pt x="1538763" y="5482781"/>
                </a:cubicBezTo>
                <a:cubicBezTo>
                  <a:pt x="1522078" y="5456666"/>
                  <a:pt x="1527306" y="5478305"/>
                  <a:pt x="1501533" y="5467817"/>
                </a:cubicBezTo>
                <a:cubicBezTo>
                  <a:pt x="1499922" y="5487659"/>
                  <a:pt x="1473126" y="5449434"/>
                  <a:pt x="1461266" y="5469343"/>
                </a:cubicBezTo>
                <a:cubicBezTo>
                  <a:pt x="1456951" y="5466804"/>
                  <a:pt x="1453146" y="5463716"/>
                  <a:pt x="1449415" y="5460467"/>
                </a:cubicBezTo>
                <a:lnTo>
                  <a:pt x="1447454" y="5458776"/>
                </a:lnTo>
                <a:lnTo>
                  <a:pt x="1437814" y="5455515"/>
                </a:lnTo>
                <a:lnTo>
                  <a:pt x="1437334" y="5450209"/>
                </a:lnTo>
                <a:lnTo>
                  <a:pt x="1424429" y="5442157"/>
                </a:lnTo>
                <a:cubicBezTo>
                  <a:pt x="1419251" y="5439819"/>
                  <a:pt x="1413273" y="5438098"/>
                  <a:pt x="1406063" y="5437380"/>
                </a:cubicBezTo>
                <a:cubicBezTo>
                  <a:pt x="1378526" y="5442640"/>
                  <a:pt x="1350821" y="5412037"/>
                  <a:pt x="1316379" y="5419601"/>
                </a:cubicBezTo>
                <a:cubicBezTo>
                  <a:pt x="1304160" y="5420695"/>
                  <a:pt x="1269061" y="5413755"/>
                  <a:pt x="1264090" y="5406153"/>
                </a:cubicBezTo>
                <a:cubicBezTo>
                  <a:pt x="1257115" y="5403410"/>
                  <a:pt x="1247955" y="5404075"/>
                  <a:pt x="1246374" y="5396631"/>
                </a:cubicBezTo>
                <a:cubicBezTo>
                  <a:pt x="1242951" y="5387390"/>
                  <a:pt x="1213970" y="5395299"/>
                  <a:pt x="1220190" y="5386301"/>
                </a:cubicBezTo>
                <a:cubicBezTo>
                  <a:pt x="1199695" y="5391599"/>
                  <a:pt x="1189803" y="5371737"/>
                  <a:pt x="1175643" y="5364651"/>
                </a:cubicBezTo>
                <a:cubicBezTo>
                  <a:pt x="1167337" y="5367627"/>
                  <a:pt x="1159852" y="5363931"/>
                  <a:pt x="1150342" y="5358447"/>
                </a:cubicBezTo>
                <a:lnTo>
                  <a:pt x="1112024" y="5345786"/>
                </a:lnTo>
                <a:lnTo>
                  <a:pt x="1100870" y="5343651"/>
                </a:lnTo>
                <a:lnTo>
                  <a:pt x="1096383" y="5343015"/>
                </a:lnTo>
                <a:lnTo>
                  <a:pt x="1058039" y="5343504"/>
                </a:lnTo>
                <a:cubicBezTo>
                  <a:pt x="1057478" y="5341976"/>
                  <a:pt x="1056597" y="5340487"/>
                  <a:pt x="1055426" y="5339088"/>
                </a:cubicBezTo>
                <a:lnTo>
                  <a:pt x="1044738" y="5333063"/>
                </a:lnTo>
                <a:lnTo>
                  <a:pt x="1033909" y="5335680"/>
                </a:lnTo>
                <a:cubicBezTo>
                  <a:pt x="1035046" y="5328129"/>
                  <a:pt x="1022289" y="5334344"/>
                  <a:pt x="1012649" y="5334541"/>
                </a:cubicBezTo>
                <a:lnTo>
                  <a:pt x="1007115" y="5332775"/>
                </a:lnTo>
                <a:lnTo>
                  <a:pt x="987447" y="5346462"/>
                </a:lnTo>
                <a:cubicBezTo>
                  <a:pt x="976074" y="5346779"/>
                  <a:pt x="963827" y="5334768"/>
                  <a:pt x="953418" y="5333901"/>
                </a:cubicBezTo>
                <a:lnTo>
                  <a:pt x="916854" y="5329435"/>
                </a:lnTo>
                <a:lnTo>
                  <a:pt x="905651" y="5332114"/>
                </a:lnTo>
                <a:cubicBezTo>
                  <a:pt x="881256" y="5332755"/>
                  <a:pt x="855727" y="5330820"/>
                  <a:pt x="838405" y="5339470"/>
                </a:cubicBezTo>
                <a:cubicBezTo>
                  <a:pt x="831364" y="5340489"/>
                  <a:pt x="823548" y="5331589"/>
                  <a:pt x="817627" y="5330580"/>
                </a:cubicBezTo>
                <a:lnTo>
                  <a:pt x="801817" y="5325937"/>
                </a:lnTo>
                <a:lnTo>
                  <a:pt x="798857" y="5320979"/>
                </a:lnTo>
                <a:lnTo>
                  <a:pt x="788354" y="5320143"/>
                </a:lnTo>
                <a:lnTo>
                  <a:pt x="785726" y="5318989"/>
                </a:lnTo>
                <a:cubicBezTo>
                  <a:pt x="780721" y="5316767"/>
                  <a:pt x="775719" y="5314716"/>
                  <a:pt x="770507" y="5313309"/>
                </a:cubicBezTo>
                <a:cubicBezTo>
                  <a:pt x="768924" y="5335137"/>
                  <a:pt x="725899" y="5304945"/>
                  <a:pt x="733810" y="5324286"/>
                </a:cubicBezTo>
                <a:cubicBezTo>
                  <a:pt x="704886" y="5320356"/>
                  <a:pt x="720003" y="5339795"/>
                  <a:pt x="692117" y="5318786"/>
                </a:cubicBezTo>
                <a:cubicBezTo>
                  <a:pt x="640968" y="5327470"/>
                  <a:pt x="620209" y="5334772"/>
                  <a:pt x="574943" y="5327578"/>
                </a:cubicBezTo>
                <a:cubicBezTo>
                  <a:pt x="533141" y="5325624"/>
                  <a:pt x="480989" y="5305543"/>
                  <a:pt x="441302" y="5307062"/>
                </a:cubicBezTo>
                <a:cubicBezTo>
                  <a:pt x="381194" y="5308098"/>
                  <a:pt x="355572" y="5361507"/>
                  <a:pt x="336819" y="5336690"/>
                </a:cubicBezTo>
                <a:cubicBezTo>
                  <a:pt x="308424" y="5343088"/>
                  <a:pt x="294704" y="5344301"/>
                  <a:pt x="270932" y="5345451"/>
                </a:cubicBezTo>
                <a:lnTo>
                  <a:pt x="194189" y="5343588"/>
                </a:lnTo>
                <a:lnTo>
                  <a:pt x="192552" y="5342845"/>
                </a:lnTo>
                <a:cubicBezTo>
                  <a:pt x="185478" y="5341467"/>
                  <a:pt x="181262" y="5342160"/>
                  <a:pt x="178320" y="5343766"/>
                </a:cubicBezTo>
                <a:lnTo>
                  <a:pt x="175596" y="5346411"/>
                </a:lnTo>
                <a:lnTo>
                  <a:pt x="147287" y="5352625"/>
                </a:lnTo>
                <a:lnTo>
                  <a:pt x="114847" y="5355844"/>
                </a:lnTo>
                <a:lnTo>
                  <a:pt x="114306" y="5354983"/>
                </a:lnTo>
                <a:cubicBezTo>
                  <a:pt x="110042" y="5353823"/>
                  <a:pt x="100016" y="5353058"/>
                  <a:pt x="89264" y="5348886"/>
                </a:cubicBezTo>
                <a:cubicBezTo>
                  <a:pt x="93123" y="5327937"/>
                  <a:pt x="57863" y="5341064"/>
                  <a:pt x="49794" y="5329950"/>
                </a:cubicBezTo>
                <a:cubicBezTo>
                  <a:pt x="40251" y="5331715"/>
                  <a:pt x="30226" y="5333199"/>
                  <a:pt x="19924" y="5334282"/>
                </a:cubicBezTo>
                <a:lnTo>
                  <a:pt x="13819" y="5334653"/>
                </a:lnTo>
                <a:lnTo>
                  <a:pt x="13657" y="5334455"/>
                </a:lnTo>
                <a:cubicBezTo>
                  <a:pt x="12246" y="5334096"/>
                  <a:pt x="10207" y="5334053"/>
                  <a:pt x="7139" y="5334438"/>
                </a:cubicBezTo>
                <a:lnTo>
                  <a:pt x="2684" y="5335333"/>
                </a:lnTo>
                <a:lnTo>
                  <a:pt x="0" y="5335496"/>
                </a:lnTo>
                <a:lnTo>
                  <a:pt x="0" y="10592"/>
                </a:lnTo>
                <a:lnTo>
                  <a:pt x="11243827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Rectangle 6">
            <a:extLst>
              <a:ext uri="{FF2B5EF4-FFF2-40B4-BE49-F238E27FC236}">
                <a16:creationId xmlns:a16="http://schemas.microsoft.com/office/drawing/2014/main" id="{16A12243-4887-4E89-8347-1146AE5D14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0000">
            <a:off x="5418161" y="351736"/>
            <a:ext cx="1352113" cy="407805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70127 w 2201784"/>
              <a:gd name="connsiteY2" fmla="*/ 33245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70127 w 2201784"/>
              <a:gd name="connsiteY2" fmla="*/ 33245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cubicBezTo>
                  <a:pt x="781874" y="4129"/>
                  <a:pt x="1607589" y="24681"/>
                  <a:pt x="2170127" y="33245"/>
                </a:cubicBezTo>
                <a:cubicBezTo>
                  <a:pt x="2169852" y="63908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35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837E76-AA10-45FE-82EE-4DAAC1D0B603}"/>
              </a:ext>
            </a:extLst>
          </p:cNvPr>
          <p:cNvSpPr txBox="1"/>
          <p:nvPr/>
        </p:nvSpPr>
        <p:spPr>
          <a:xfrm>
            <a:off x="643466" y="328266"/>
            <a:ext cx="10905065" cy="612968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FH</a:t>
            </a:r>
            <a:r>
              <a:rPr lang="en-US" sz="1700" dirty="0"/>
              <a:t>:	unable to recall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Social:	Retired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	Married, no children	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	occasional alcohol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	Ex smoker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	No use of recreational drugs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Labs:	A1c 85mmol/mol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	normal ACR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	normal electrolytes, eGFR 56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	Lipids: TC 4.0 mmol/l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	             Tri 2.5 mmol/l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 	             HDL 0.98 mmol/l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	             LDL (calculated) 1.9 mmol/l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	             T/HDL ratio 4.1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	CVRA 18%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 err="1"/>
              <a:t>Obs</a:t>
            </a:r>
            <a:r>
              <a:rPr lang="en-US" sz="1700" dirty="0"/>
              <a:t>: 	BP 128/85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	</a:t>
            </a:r>
            <a:r>
              <a:rPr lang="en-US" sz="1700" dirty="0" err="1"/>
              <a:t>Wt</a:t>
            </a:r>
            <a:r>
              <a:rPr lang="en-US" sz="1700" dirty="0"/>
              <a:t> 99kg / BMI 34.9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	Retinal screening – R1, M0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ROS:	nil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5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5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3490394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8" name="TextBox 3">
            <a:extLst>
              <a:ext uri="{FF2B5EF4-FFF2-40B4-BE49-F238E27FC236}">
                <a16:creationId xmlns:a16="http://schemas.microsoft.com/office/drawing/2014/main" id="{0B5A4174-E40F-4790-B3B4-13CAE3EDCA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711908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62846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7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Connector 9">
            <a:extLst>
              <a:ext uri="{FF2B5EF4-FFF2-40B4-BE49-F238E27FC236}">
                <a16:creationId xmlns:a16="http://schemas.microsoft.com/office/drawing/2014/main" id="{7EB498BD-8089-4626-91EA-4978EBE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8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2">
            <a:extLst>
              <a:ext uri="{FF2B5EF4-FFF2-40B4-BE49-F238E27FC236}">
                <a16:creationId xmlns:a16="http://schemas.microsoft.com/office/drawing/2014/main" id="{464F1367-B6AA-4B83-971E-419AEE9B0C5C}"/>
              </a:ext>
            </a:extLst>
          </p:cNvPr>
          <p:cNvSpPr txBox="1"/>
          <p:nvPr/>
        </p:nvSpPr>
        <p:spPr>
          <a:xfrm>
            <a:off x="266701" y="1085852"/>
            <a:ext cx="11087100" cy="51904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What happened next?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alpha val="80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Regular contact by Sue for DM management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alpha val="80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Joint appointment with Tracey in primary care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alpha val="80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Referral to HIP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alpha val="80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Referral to psychologist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alpha val="80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Engagement with Exercise coach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alpha val="80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Declined dietician – has seen before</a:t>
            </a:r>
          </a:p>
        </p:txBody>
      </p:sp>
      <p:grpSp>
        <p:nvGrpSpPr>
          <p:cNvPr id="57" name="Group 11">
            <a:extLst>
              <a:ext uri="{FF2B5EF4-FFF2-40B4-BE49-F238E27FC236}">
                <a16:creationId xmlns:a16="http://schemas.microsoft.com/office/drawing/2014/main" id="{78350D8D-73D6-4132-89B5-DD52F3962A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88224" y="2325422"/>
            <a:ext cx="465458" cy="872153"/>
            <a:chOff x="11388224" y="2325422"/>
            <a:chExt cx="465458" cy="872153"/>
          </a:xfrm>
        </p:grpSpPr>
        <p:sp>
          <p:nvSpPr>
            <p:cNvPr id="13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03764" y="2325422"/>
              <a:ext cx="139039" cy="139039"/>
            </a:xfrm>
            <a:custGeom>
              <a:avLst/>
              <a:gdLst>
                <a:gd name="connsiteX0" fmla="*/ 129602 w 139039"/>
                <a:gd name="connsiteY0" fmla="*/ 60082 h 139039"/>
                <a:gd name="connsiteX1" fmla="*/ 78957 w 139039"/>
                <a:gd name="connsiteY1" fmla="*/ 60082 h 139039"/>
                <a:gd name="connsiteX2" fmla="*/ 78957 w 139039"/>
                <a:gd name="connsiteY2" fmla="*/ 9437 h 139039"/>
                <a:gd name="connsiteX3" fmla="*/ 69520 w 139039"/>
                <a:gd name="connsiteY3" fmla="*/ 0 h 139039"/>
                <a:gd name="connsiteX4" fmla="*/ 60082 w 139039"/>
                <a:gd name="connsiteY4" fmla="*/ 9437 h 139039"/>
                <a:gd name="connsiteX5" fmla="*/ 60082 w 139039"/>
                <a:gd name="connsiteY5" fmla="*/ 60082 h 139039"/>
                <a:gd name="connsiteX6" fmla="*/ 9437 w 139039"/>
                <a:gd name="connsiteY6" fmla="*/ 60082 h 139039"/>
                <a:gd name="connsiteX7" fmla="*/ 0 w 139039"/>
                <a:gd name="connsiteY7" fmla="*/ 69520 h 139039"/>
                <a:gd name="connsiteX8" fmla="*/ 9437 w 139039"/>
                <a:gd name="connsiteY8" fmla="*/ 78957 h 139039"/>
                <a:gd name="connsiteX9" fmla="*/ 60082 w 139039"/>
                <a:gd name="connsiteY9" fmla="*/ 78957 h 139039"/>
                <a:gd name="connsiteX10" fmla="*/ 60082 w 139039"/>
                <a:gd name="connsiteY10" fmla="*/ 129602 h 139039"/>
                <a:gd name="connsiteX11" fmla="*/ 69520 w 139039"/>
                <a:gd name="connsiteY11" fmla="*/ 139039 h 139039"/>
                <a:gd name="connsiteX12" fmla="*/ 78957 w 139039"/>
                <a:gd name="connsiteY12" fmla="*/ 129602 h 139039"/>
                <a:gd name="connsiteX13" fmla="*/ 78957 w 139039"/>
                <a:gd name="connsiteY13" fmla="*/ 78957 h 139039"/>
                <a:gd name="connsiteX14" fmla="*/ 129602 w 139039"/>
                <a:gd name="connsiteY14" fmla="*/ 78957 h 139039"/>
                <a:gd name="connsiteX15" fmla="*/ 139039 w 139039"/>
                <a:gd name="connsiteY15" fmla="*/ 69520 h 139039"/>
                <a:gd name="connsiteX16" fmla="*/ 129602 w 139039"/>
                <a:gd name="connsiteY16" fmla="*/ 60082 h 13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9" h="139039">
                  <a:moveTo>
                    <a:pt x="129602" y="60082"/>
                  </a:moveTo>
                  <a:lnTo>
                    <a:pt x="78957" y="60082"/>
                  </a:lnTo>
                  <a:lnTo>
                    <a:pt x="78957" y="9437"/>
                  </a:lnTo>
                  <a:cubicBezTo>
                    <a:pt x="78957" y="4225"/>
                    <a:pt x="74731" y="0"/>
                    <a:pt x="69520" y="0"/>
                  </a:cubicBezTo>
                  <a:cubicBezTo>
                    <a:pt x="64308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8"/>
                    <a:pt x="0" y="69520"/>
                  </a:cubicBezTo>
                  <a:cubicBezTo>
                    <a:pt x="0" y="74731"/>
                    <a:pt x="4225" y="78957"/>
                    <a:pt x="9437" y="78957"/>
                  </a:cubicBezTo>
                  <a:lnTo>
                    <a:pt x="60082" y="78957"/>
                  </a:lnTo>
                  <a:lnTo>
                    <a:pt x="60082" y="129602"/>
                  </a:lnTo>
                  <a:cubicBezTo>
                    <a:pt x="60082" y="134814"/>
                    <a:pt x="64308" y="139039"/>
                    <a:pt x="69520" y="139039"/>
                  </a:cubicBezTo>
                  <a:cubicBezTo>
                    <a:pt x="74731" y="139039"/>
                    <a:pt x="78957" y="134814"/>
                    <a:pt x="78957" y="129602"/>
                  </a:cubicBezTo>
                  <a:lnTo>
                    <a:pt x="78957" y="78957"/>
                  </a:lnTo>
                  <a:lnTo>
                    <a:pt x="129602" y="78957"/>
                  </a:lnTo>
                  <a:cubicBezTo>
                    <a:pt x="134814" y="78957"/>
                    <a:pt x="139039" y="74731"/>
                    <a:pt x="139039" y="69520"/>
                  </a:cubicBezTo>
                  <a:cubicBezTo>
                    <a:pt x="139039" y="64308"/>
                    <a:pt x="134814" y="60082"/>
                    <a:pt x="129602" y="60082"/>
                  </a:cubicBezTo>
                  <a:close/>
                </a:path>
              </a:pathLst>
            </a:custGeom>
            <a:solidFill>
              <a:schemeClr val="accent2"/>
            </a:solidFill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Graphic 10">
              <a:extLst>
                <a:ext uri="{FF2B5EF4-FFF2-40B4-BE49-F238E27FC236}">
                  <a16:creationId xmlns:a16="http://schemas.microsoft.com/office/drawing/2014/main" id="{E3020543-B24B-4EC4-8FFC-8DD88EEA9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62544" y="2554717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accent2"/>
            </a:solidFill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88224" y="3069861"/>
              <a:ext cx="127714" cy="127714"/>
            </a:xfrm>
            <a:custGeom>
              <a:avLst/>
              <a:gdLst>
                <a:gd name="connsiteX0" fmla="*/ 63857 w 127714"/>
                <a:gd name="connsiteY0" fmla="*/ 18874 h 127714"/>
                <a:gd name="connsiteX1" fmla="*/ 108840 w 127714"/>
                <a:gd name="connsiteY1" fmla="*/ 63857 h 127714"/>
                <a:gd name="connsiteX2" fmla="*/ 63857 w 127714"/>
                <a:gd name="connsiteY2" fmla="*/ 108840 h 127714"/>
                <a:gd name="connsiteX3" fmla="*/ 18874 w 127714"/>
                <a:gd name="connsiteY3" fmla="*/ 63857 h 127714"/>
                <a:gd name="connsiteX4" fmla="*/ 63857 w 127714"/>
                <a:gd name="connsiteY4" fmla="*/ 18874 h 127714"/>
                <a:gd name="connsiteX5" fmla="*/ 63857 w 127714"/>
                <a:gd name="connsiteY5" fmla="*/ 0 h 127714"/>
                <a:gd name="connsiteX6" fmla="*/ 0 w 127714"/>
                <a:gd name="connsiteY6" fmla="*/ 63857 h 127714"/>
                <a:gd name="connsiteX7" fmla="*/ 63857 w 127714"/>
                <a:gd name="connsiteY7" fmla="*/ 127714 h 127714"/>
                <a:gd name="connsiteX8" fmla="*/ 127714 w 127714"/>
                <a:gd name="connsiteY8" fmla="*/ 63857 h 127714"/>
                <a:gd name="connsiteX9" fmla="*/ 63857 w 127714"/>
                <a:gd name="connsiteY9" fmla="*/ 0 h 12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4" h="127714">
                  <a:moveTo>
                    <a:pt x="63857" y="18874"/>
                  </a:moveTo>
                  <a:cubicBezTo>
                    <a:pt x="88700" y="18874"/>
                    <a:pt x="108840" y="39014"/>
                    <a:pt x="108840" y="63857"/>
                  </a:cubicBezTo>
                  <a:cubicBezTo>
                    <a:pt x="108840" y="88700"/>
                    <a:pt x="88700" y="108840"/>
                    <a:pt x="63857" y="108840"/>
                  </a:cubicBezTo>
                  <a:cubicBezTo>
                    <a:pt x="39014" y="108840"/>
                    <a:pt x="18874" y="88700"/>
                    <a:pt x="18874" y="63857"/>
                  </a:cubicBezTo>
                  <a:cubicBezTo>
                    <a:pt x="18898" y="39024"/>
                    <a:pt x="39024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4"/>
                    <a:pt x="63857" y="127714"/>
                  </a:cubicBezTo>
                  <a:cubicBezTo>
                    <a:pt x="99124" y="127714"/>
                    <a:pt x="127714" y="99124"/>
                    <a:pt x="127714" y="63857"/>
                  </a:cubicBezTo>
                  <a:cubicBezTo>
                    <a:pt x="127714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chemeClr val="accent2"/>
            </a:solidFill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730530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700</Words>
  <Application>Microsoft Office PowerPoint</Application>
  <PresentationFormat>Widescreen</PresentationFormat>
  <Paragraphs>161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Growing a diverse nursing workforce to serve a whole population – a locality approach</vt:lpstr>
      <vt:lpstr>PowerPoint Presentation</vt:lpstr>
      <vt:lpstr>Aude – registered nurse prescriber, primary health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Child health team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Growing a diverse nursing workforce to serve a whole population – a locality approach</dc:title>
  <dc:creator>Sue Van Mierlo</dc:creator>
  <cp:lastModifiedBy>Sue Van Mierlo</cp:lastModifiedBy>
  <cp:revision>1</cp:revision>
  <dcterms:created xsi:type="dcterms:W3CDTF">2021-06-23T06:50:53Z</dcterms:created>
  <dcterms:modified xsi:type="dcterms:W3CDTF">2021-07-08T07:42:52Z</dcterms:modified>
</cp:coreProperties>
</file>